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58" r:id="rId4"/>
    <p:sldId id="275" r:id="rId5"/>
    <p:sldId id="276" r:id="rId6"/>
    <p:sldId id="277" r:id="rId7"/>
    <p:sldId id="264" r:id="rId8"/>
    <p:sldId id="278" r:id="rId9"/>
    <p:sldId id="279" r:id="rId10"/>
    <p:sldId id="269" r:id="rId11"/>
    <p:sldId id="268" r:id="rId12"/>
    <p:sldId id="259" r:id="rId13"/>
    <p:sldId id="263" r:id="rId14"/>
    <p:sldId id="281" r:id="rId15"/>
    <p:sldId id="284" r:id="rId16"/>
    <p:sldId id="280" r:id="rId17"/>
    <p:sldId id="286" r:id="rId18"/>
    <p:sldId id="285" r:id="rId19"/>
    <p:sldId id="283" r:id="rId20"/>
    <p:sldId id="260" r:id="rId21"/>
    <p:sldId id="261" r:id="rId22"/>
    <p:sldId id="262" r:id="rId23"/>
    <p:sldId id="267" r:id="rId24"/>
    <p:sldId id="265" r:id="rId25"/>
    <p:sldId id="266" r:id="rId26"/>
    <p:sldId id="270" r:id="rId27"/>
    <p:sldId id="271" r:id="rId28"/>
    <p:sldId id="272" r:id="rId29"/>
    <p:sldId id="273" r:id="rId30"/>
    <p:sldId id="274" r:id="rId31"/>
    <p:sldId id="282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A0BC240-E801-45B2-8537-1CF640265049}" v="3" dt="2025-08-04T18:05:12.29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9" autoAdjust="0"/>
    <p:restoredTop sz="94660"/>
  </p:normalViewPr>
  <p:slideViewPr>
    <p:cSldViewPr snapToGrid="0">
      <p:cViewPr varScale="1">
        <p:scale>
          <a:sx n="66" d="100"/>
          <a:sy n="66" d="100"/>
        </p:scale>
        <p:origin x="632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in Kendra" userId="7ffdf7bdf535a254" providerId="LiveId" clId="{CA0BC240-E801-45B2-8537-1CF640265049}"/>
    <pc:docChg chg="undo custSel addSld modSld sldOrd">
      <pc:chgData name="Ain Kendra" userId="7ffdf7bdf535a254" providerId="LiveId" clId="{CA0BC240-E801-45B2-8537-1CF640265049}" dt="2025-08-04T18:19:58.959" v="6919" actId="20577"/>
      <pc:docMkLst>
        <pc:docMk/>
      </pc:docMkLst>
      <pc:sldChg chg="modSp mod">
        <pc:chgData name="Ain Kendra" userId="7ffdf7bdf535a254" providerId="LiveId" clId="{CA0BC240-E801-45B2-8537-1CF640265049}" dt="2025-07-23T07:27:50.301" v="2962" actId="404"/>
        <pc:sldMkLst>
          <pc:docMk/>
          <pc:sldMk cId="1832298329" sldId="257"/>
        </pc:sldMkLst>
        <pc:spChg chg="mod">
          <ac:chgData name="Ain Kendra" userId="7ffdf7bdf535a254" providerId="LiveId" clId="{CA0BC240-E801-45B2-8537-1CF640265049}" dt="2025-07-23T07:27:50.301" v="2962" actId="404"/>
          <ac:spMkLst>
            <pc:docMk/>
            <pc:sldMk cId="1832298329" sldId="257"/>
            <ac:spMk id="3" creationId="{BCA0764D-C08B-FE9A-A6AC-E4B920D51CA3}"/>
          </ac:spMkLst>
        </pc:spChg>
      </pc:sldChg>
      <pc:sldChg chg="modSp mod">
        <pc:chgData name="Ain Kendra" userId="7ffdf7bdf535a254" providerId="LiveId" clId="{CA0BC240-E801-45B2-8537-1CF640265049}" dt="2025-08-03T15:12:20.698" v="6309" actId="20577"/>
        <pc:sldMkLst>
          <pc:docMk/>
          <pc:sldMk cId="4112037277" sldId="258"/>
        </pc:sldMkLst>
        <pc:spChg chg="mod">
          <ac:chgData name="Ain Kendra" userId="7ffdf7bdf535a254" providerId="LiveId" clId="{CA0BC240-E801-45B2-8537-1CF640265049}" dt="2025-08-03T15:12:20.698" v="6309" actId="20577"/>
          <ac:spMkLst>
            <pc:docMk/>
            <pc:sldMk cId="4112037277" sldId="258"/>
            <ac:spMk id="3" creationId="{BEDDFB65-D7F6-A701-5B9F-730F8F24D18F}"/>
          </ac:spMkLst>
        </pc:spChg>
      </pc:sldChg>
      <pc:sldChg chg="modSp mod">
        <pc:chgData name="Ain Kendra" userId="7ffdf7bdf535a254" providerId="LiveId" clId="{CA0BC240-E801-45B2-8537-1CF640265049}" dt="2025-07-21T12:29:24.126" v="146" actId="20577"/>
        <pc:sldMkLst>
          <pc:docMk/>
          <pc:sldMk cId="3087238269" sldId="260"/>
        </pc:sldMkLst>
        <pc:spChg chg="mod">
          <ac:chgData name="Ain Kendra" userId="7ffdf7bdf535a254" providerId="LiveId" clId="{CA0BC240-E801-45B2-8537-1CF640265049}" dt="2025-07-21T12:29:24.126" v="146" actId="20577"/>
          <ac:spMkLst>
            <pc:docMk/>
            <pc:sldMk cId="3087238269" sldId="260"/>
            <ac:spMk id="3" creationId="{B7D8B932-E8BB-93B4-6F1A-2A80ED52082B}"/>
          </ac:spMkLst>
        </pc:spChg>
      </pc:sldChg>
      <pc:sldChg chg="modSp mod">
        <pc:chgData name="Ain Kendra" userId="7ffdf7bdf535a254" providerId="LiveId" clId="{CA0BC240-E801-45B2-8537-1CF640265049}" dt="2025-07-25T11:43:22.419" v="4604" actId="20577"/>
        <pc:sldMkLst>
          <pc:docMk/>
          <pc:sldMk cId="2581151862" sldId="264"/>
        </pc:sldMkLst>
        <pc:spChg chg="mod">
          <ac:chgData name="Ain Kendra" userId="7ffdf7bdf535a254" providerId="LiveId" clId="{CA0BC240-E801-45B2-8537-1CF640265049}" dt="2025-07-25T11:43:22.419" v="4604" actId="20577"/>
          <ac:spMkLst>
            <pc:docMk/>
            <pc:sldMk cId="2581151862" sldId="264"/>
            <ac:spMk id="3" creationId="{924CFB75-D872-6930-F5C4-F821830405D7}"/>
          </ac:spMkLst>
        </pc:spChg>
      </pc:sldChg>
      <pc:sldChg chg="modSp new mod">
        <pc:chgData name="Ain Kendra" userId="7ffdf7bdf535a254" providerId="LiveId" clId="{CA0BC240-E801-45B2-8537-1CF640265049}" dt="2025-07-21T12:41:10.817" v="720" actId="20577"/>
        <pc:sldMkLst>
          <pc:docMk/>
          <pc:sldMk cId="444262103" sldId="265"/>
        </pc:sldMkLst>
        <pc:spChg chg="mod">
          <ac:chgData name="Ain Kendra" userId="7ffdf7bdf535a254" providerId="LiveId" clId="{CA0BC240-E801-45B2-8537-1CF640265049}" dt="2025-07-21T12:38:26.288" v="195" actId="20577"/>
          <ac:spMkLst>
            <pc:docMk/>
            <pc:sldMk cId="444262103" sldId="265"/>
            <ac:spMk id="2" creationId="{BFC946F2-C115-132A-42AD-C0F09B380966}"/>
          </ac:spMkLst>
        </pc:spChg>
        <pc:spChg chg="mod">
          <ac:chgData name="Ain Kendra" userId="7ffdf7bdf535a254" providerId="LiveId" clId="{CA0BC240-E801-45B2-8537-1CF640265049}" dt="2025-07-21T12:41:10.817" v="720" actId="20577"/>
          <ac:spMkLst>
            <pc:docMk/>
            <pc:sldMk cId="444262103" sldId="265"/>
            <ac:spMk id="3" creationId="{F740DA94-A248-DD3E-5337-3CE1CA90A3BA}"/>
          </ac:spMkLst>
        </pc:spChg>
      </pc:sldChg>
      <pc:sldChg chg="addSp modSp new mod">
        <pc:chgData name="Ain Kendra" userId="7ffdf7bdf535a254" providerId="LiveId" clId="{CA0BC240-E801-45B2-8537-1CF640265049}" dt="2025-07-23T07:44:40.850" v="3737" actId="6549"/>
        <pc:sldMkLst>
          <pc:docMk/>
          <pc:sldMk cId="2014834262" sldId="266"/>
        </pc:sldMkLst>
        <pc:spChg chg="mod">
          <ac:chgData name="Ain Kendra" userId="7ffdf7bdf535a254" providerId="LiveId" clId="{CA0BC240-E801-45B2-8537-1CF640265049}" dt="2025-07-21T12:41:42.107" v="766" actId="20577"/>
          <ac:spMkLst>
            <pc:docMk/>
            <pc:sldMk cId="2014834262" sldId="266"/>
            <ac:spMk id="2" creationId="{43E9AA15-9D81-7192-ADF9-4E8CCC577A59}"/>
          </ac:spMkLst>
        </pc:spChg>
        <pc:spChg chg="mod">
          <ac:chgData name="Ain Kendra" userId="7ffdf7bdf535a254" providerId="LiveId" clId="{CA0BC240-E801-45B2-8537-1CF640265049}" dt="2025-07-23T07:44:40.850" v="3737" actId="6549"/>
          <ac:spMkLst>
            <pc:docMk/>
            <pc:sldMk cId="2014834262" sldId="266"/>
            <ac:spMk id="3" creationId="{2E8FDE5D-A9C9-9F74-5EB5-610EC8A3C2AD}"/>
          </ac:spMkLst>
        </pc:spChg>
        <pc:picChg chg="add mod">
          <ac:chgData name="Ain Kendra" userId="7ffdf7bdf535a254" providerId="LiveId" clId="{CA0BC240-E801-45B2-8537-1CF640265049}" dt="2025-07-23T07:41:04.596" v="3562" actId="14100"/>
          <ac:picMkLst>
            <pc:docMk/>
            <pc:sldMk cId="2014834262" sldId="266"/>
            <ac:picMk id="7" creationId="{A39655C7-3779-A792-FEDA-B24155D2435C}"/>
          </ac:picMkLst>
        </pc:picChg>
      </pc:sldChg>
      <pc:sldChg chg="modSp new mod">
        <pc:chgData name="Ain Kendra" userId="7ffdf7bdf535a254" providerId="LiveId" clId="{CA0BC240-E801-45B2-8537-1CF640265049}" dt="2025-07-21T12:55:14.792" v="1924" actId="20577"/>
        <pc:sldMkLst>
          <pc:docMk/>
          <pc:sldMk cId="2609568276" sldId="267"/>
        </pc:sldMkLst>
        <pc:spChg chg="mod">
          <ac:chgData name="Ain Kendra" userId="7ffdf7bdf535a254" providerId="LiveId" clId="{CA0BC240-E801-45B2-8537-1CF640265049}" dt="2025-07-21T12:43:30.455" v="1016" actId="20577"/>
          <ac:spMkLst>
            <pc:docMk/>
            <pc:sldMk cId="2609568276" sldId="267"/>
            <ac:spMk id="2" creationId="{3C598810-5277-8CB7-0F2D-84F81C424DB5}"/>
          </ac:spMkLst>
        </pc:spChg>
        <pc:spChg chg="mod">
          <ac:chgData name="Ain Kendra" userId="7ffdf7bdf535a254" providerId="LiveId" clId="{CA0BC240-E801-45B2-8537-1CF640265049}" dt="2025-07-21T12:55:14.792" v="1924" actId="20577"/>
          <ac:spMkLst>
            <pc:docMk/>
            <pc:sldMk cId="2609568276" sldId="267"/>
            <ac:spMk id="3" creationId="{A7104D59-69F0-D4C2-DDA9-9DAD13E2FD1D}"/>
          </ac:spMkLst>
        </pc:spChg>
      </pc:sldChg>
      <pc:sldChg chg="modSp new mod">
        <pc:chgData name="Ain Kendra" userId="7ffdf7bdf535a254" providerId="LiveId" clId="{CA0BC240-E801-45B2-8537-1CF640265049}" dt="2025-07-21T13:12:53.476" v="2769" actId="20577"/>
        <pc:sldMkLst>
          <pc:docMk/>
          <pc:sldMk cId="1844269633" sldId="268"/>
        </pc:sldMkLst>
        <pc:spChg chg="mod">
          <ac:chgData name="Ain Kendra" userId="7ffdf7bdf535a254" providerId="LiveId" clId="{CA0BC240-E801-45B2-8537-1CF640265049}" dt="2025-07-21T13:07:04.675" v="1964" actId="20577"/>
          <ac:spMkLst>
            <pc:docMk/>
            <pc:sldMk cId="1844269633" sldId="268"/>
            <ac:spMk id="2" creationId="{9EA2EE41-43C5-839D-E9FD-DF499CCC56CD}"/>
          </ac:spMkLst>
        </pc:spChg>
        <pc:spChg chg="mod">
          <ac:chgData name="Ain Kendra" userId="7ffdf7bdf535a254" providerId="LiveId" clId="{CA0BC240-E801-45B2-8537-1CF640265049}" dt="2025-07-21T13:12:53.476" v="2769" actId="20577"/>
          <ac:spMkLst>
            <pc:docMk/>
            <pc:sldMk cId="1844269633" sldId="268"/>
            <ac:spMk id="3" creationId="{BCF77CE7-9662-1263-5ACB-DC0BDB5FF5F3}"/>
          </ac:spMkLst>
        </pc:spChg>
      </pc:sldChg>
      <pc:sldChg chg="modSp new mod ord">
        <pc:chgData name="Ain Kendra" userId="7ffdf7bdf535a254" providerId="LiveId" clId="{CA0BC240-E801-45B2-8537-1CF640265049}" dt="2025-07-23T07:37:21.987" v="3326" actId="20577"/>
        <pc:sldMkLst>
          <pc:docMk/>
          <pc:sldMk cId="2925698006" sldId="269"/>
        </pc:sldMkLst>
        <pc:spChg chg="mod">
          <ac:chgData name="Ain Kendra" userId="7ffdf7bdf535a254" providerId="LiveId" clId="{CA0BC240-E801-45B2-8537-1CF640265049}" dt="2025-07-21T13:10:46.522" v="2487" actId="6549"/>
          <ac:spMkLst>
            <pc:docMk/>
            <pc:sldMk cId="2925698006" sldId="269"/>
            <ac:spMk id="2" creationId="{276D76B4-87D6-62EC-771F-5CBB9A37C97B}"/>
          </ac:spMkLst>
        </pc:spChg>
        <pc:spChg chg="mod">
          <ac:chgData name="Ain Kendra" userId="7ffdf7bdf535a254" providerId="LiveId" clId="{CA0BC240-E801-45B2-8537-1CF640265049}" dt="2025-07-23T07:37:21.987" v="3326" actId="20577"/>
          <ac:spMkLst>
            <pc:docMk/>
            <pc:sldMk cId="2925698006" sldId="269"/>
            <ac:spMk id="3" creationId="{E7DFCC0B-A09A-EFD2-24CC-C8092E72332B}"/>
          </ac:spMkLst>
        </pc:spChg>
      </pc:sldChg>
      <pc:sldChg chg="addSp modSp new mod">
        <pc:chgData name="Ain Kendra" userId="7ffdf7bdf535a254" providerId="LiveId" clId="{CA0BC240-E801-45B2-8537-1CF640265049}" dt="2025-07-23T07:45:52.398" v="3739" actId="1076"/>
        <pc:sldMkLst>
          <pc:docMk/>
          <pc:sldMk cId="3094968464" sldId="270"/>
        </pc:sldMkLst>
        <pc:spChg chg="mod">
          <ac:chgData name="Ain Kendra" userId="7ffdf7bdf535a254" providerId="LiveId" clId="{CA0BC240-E801-45B2-8537-1CF640265049}" dt="2025-07-23T07:39:43.645" v="3557" actId="20577"/>
          <ac:spMkLst>
            <pc:docMk/>
            <pc:sldMk cId="3094968464" sldId="270"/>
            <ac:spMk id="2" creationId="{21AB4A60-39E1-974D-F5CD-A6BE934E3631}"/>
          </ac:spMkLst>
        </pc:spChg>
        <pc:picChg chg="add mod">
          <ac:chgData name="Ain Kendra" userId="7ffdf7bdf535a254" providerId="LiveId" clId="{CA0BC240-E801-45B2-8537-1CF640265049}" dt="2025-07-23T07:45:52.398" v="3739" actId="1076"/>
          <ac:picMkLst>
            <pc:docMk/>
            <pc:sldMk cId="3094968464" sldId="270"/>
            <ac:picMk id="5" creationId="{317766E1-40DB-6F02-83A4-F57F24A7EBE5}"/>
          </ac:picMkLst>
        </pc:picChg>
      </pc:sldChg>
      <pc:sldChg chg="addSp delSp modSp new mod modClrScheme chgLayout">
        <pc:chgData name="Ain Kendra" userId="7ffdf7bdf535a254" providerId="LiveId" clId="{CA0BC240-E801-45B2-8537-1CF640265049}" dt="2025-07-23T07:48:27.386" v="3789" actId="20577"/>
        <pc:sldMkLst>
          <pc:docMk/>
          <pc:sldMk cId="3931537421" sldId="271"/>
        </pc:sldMkLst>
        <pc:spChg chg="add mod ord">
          <ac:chgData name="Ain Kendra" userId="7ffdf7bdf535a254" providerId="LiveId" clId="{CA0BC240-E801-45B2-8537-1CF640265049}" dt="2025-07-23T07:48:27.386" v="3789" actId="20577"/>
          <ac:spMkLst>
            <pc:docMk/>
            <pc:sldMk cId="3931537421" sldId="271"/>
            <ac:spMk id="10" creationId="{1CECBF32-4F9D-4E75-4B7F-F781922C8CE7}"/>
          </ac:spMkLst>
        </pc:spChg>
        <pc:picChg chg="add mod">
          <ac:chgData name="Ain Kendra" userId="7ffdf7bdf535a254" providerId="LiveId" clId="{CA0BC240-E801-45B2-8537-1CF640265049}" dt="2025-07-23T07:48:03.761" v="3751" actId="14100"/>
          <ac:picMkLst>
            <pc:docMk/>
            <pc:sldMk cId="3931537421" sldId="271"/>
            <ac:picMk id="7" creationId="{21EEBCAA-F46B-0F75-593E-497502650774}"/>
          </ac:picMkLst>
        </pc:picChg>
        <pc:picChg chg="add mod">
          <ac:chgData name="Ain Kendra" userId="7ffdf7bdf535a254" providerId="LiveId" clId="{CA0BC240-E801-45B2-8537-1CF640265049}" dt="2025-07-23T07:48:07.496" v="3753" actId="14100"/>
          <ac:picMkLst>
            <pc:docMk/>
            <pc:sldMk cId="3931537421" sldId="271"/>
            <ac:picMk id="9" creationId="{E4C14A91-3F17-D53E-E33E-C497518FFE38}"/>
          </ac:picMkLst>
        </pc:picChg>
      </pc:sldChg>
      <pc:sldChg chg="addSp modSp new mod">
        <pc:chgData name="Ain Kendra" userId="7ffdf7bdf535a254" providerId="LiveId" clId="{CA0BC240-E801-45B2-8537-1CF640265049}" dt="2025-07-23T07:49:48.993" v="3845" actId="14100"/>
        <pc:sldMkLst>
          <pc:docMk/>
          <pc:sldMk cId="3222754224" sldId="272"/>
        </pc:sldMkLst>
        <pc:spChg chg="mod">
          <ac:chgData name="Ain Kendra" userId="7ffdf7bdf535a254" providerId="LiveId" clId="{CA0BC240-E801-45B2-8537-1CF640265049}" dt="2025-07-23T07:49:48.993" v="3845" actId="14100"/>
          <ac:spMkLst>
            <pc:docMk/>
            <pc:sldMk cId="3222754224" sldId="272"/>
            <ac:spMk id="2" creationId="{233A5FE6-3AD8-B2AC-6968-6EE35431453D}"/>
          </ac:spMkLst>
        </pc:spChg>
        <pc:picChg chg="add mod">
          <ac:chgData name="Ain Kendra" userId="7ffdf7bdf535a254" providerId="LiveId" clId="{CA0BC240-E801-45B2-8537-1CF640265049}" dt="2025-07-23T07:49:25.065" v="3793" actId="1076"/>
          <ac:picMkLst>
            <pc:docMk/>
            <pc:sldMk cId="3222754224" sldId="272"/>
            <ac:picMk id="4" creationId="{33D3CE48-042E-7365-0030-CBC1E940896E}"/>
          </ac:picMkLst>
        </pc:picChg>
      </pc:sldChg>
      <pc:sldChg chg="addSp modSp new mod">
        <pc:chgData name="Ain Kendra" userId="7ffdf7bdf535a254" providerId="LiveId" clId="{CA0BC240-E801-45B2-8537-1CF640265049}" dt="2025-07-23T07:52:10.179" v="3882" actId="20577"/>
        <pc:sldMkLst>
          <pc:docMk/>
          <pc:sldMk cId="3488334416" sldId="273"/>
        </pc:sldMkLst>
        <pc:spChg chg="mod">
          <ac:chgData name="Ain Kendra" userId="7ffdf7bdf535a254" providerId="LiveId" clId="{CA0BC240-E801-45B2-8537-1CF640265049}" dt="2025-07-23T07:52:10.179" v="3882" actId="20577"/>
          <ac:spMkLst>
            <pc:docMk/>
            <pc:sldMk cId="3488334416" sldId="273"/>
            <ac:spMk id="2" creationId="{C4F8AF83-CDE6-E952-B3CF-FABE9706F3C8}"/>
          </ac:spMkLst>
        </pc:spChg>
        <pc:picChg chg="add mod">
          <ac:chgData name="Ain Kendra" userId="7ffdf7bdf535a254" providerId="LiveId" clId="{CA0BC240-E801-45B2-8537-1CF640265049}" dt="2025-07-23T07:51:54.564" v="3849" actId="1076"/>
          <ac:picMkLst>
            <pc:docMk/>
            <pc:sldMk cId="3488334416" sldId="273"/>
            <ac:picMk id="5" creationId="{5806A463-C708-DD6C-3692-45C164885CCE}"/>
          </ac:picMkLst>
        </pc:picChg>
      </pc:sldChg>
      <pc:sldChg chg="addSp modSp new mod">
        <pc:chgData name="Ain Kendra" userId="7ffdf7bdf535a254" providerId="LiveId" clId="{CA0BC240-E801-45B2-8537-1CF640265049}" dt="2025-07-23T07:53:44.455" v="3951" actId="6549"/>
        <pc:sldMkLst>
          <pc:docMk/>
          <pc:sldMk cId="3311172258" sldId="274"/>
        </pc:sldMkLst>
        <pc:spChg chg="mod">
          <ac:chgData name="Ain Kendra" userId="7ffdf7bdf535a254" providerId="LiveId" clId="{CA0BC240-E801-45B2-8537-1CF640265049}" dt="2025-07-23T07:53:44.455" v="3951" actId="6549"/>
          <ac:spMkLst>
            <pc:docMk/>
            <pc:sldMk cId="3311172258" sldId="274"/>
            <ac:spMk id="2" creationId="{ECA61658-39E6-C93F-98B6-96746EEDD437}"/>
          </ac:spMkLst>
        </pc:spChg>
        <pc:picChg chg="add mod">
          <ac:chgData name="Ain Kendra" userId="7ffdf7bdf535a254" providerId="LiveId" clId="{CA0BC240-E801-45B2-8537-1CF640265049}" dt="2025-07-23T07:53:29.992" v="3935" actId="14100"/>
          <ac:picMkLst>
            <pc:docMk/>
            <pc:sldMk cId="3311172258" sldId="274"/>
            <ac:picMk id="4" creationId="{F140B7B9-49D8-2DE5-F43B-0B4616FDB921}"/>
          </ac:picMkLst>
        </pc:picChg>
      </pc:sldChg>
      <pc:sldChg chg="addSp delSp modSp new mod">
        <pc:chgData name="Ain Kendra" userId="7ffdf7bdf535a254" providerId="LiveId" clId="{CA0BC240-E801-45B2-8537-1CF640265049}" dt="2025-07-25T10:28:36.317" v="4094" actId="13926"/>
        <pc:sldMkLst>
          <pc:docMk/>
          <pc:sldMk cId="1186018633" sldId="275"/>
        </pc:sldMkLst>
        <pc:spChg chg="add mod">
          <ac:chgData name="Ain Kendra" userId="7ffdf7bdf535a254" providerId="LiveId" clId="{CA0BC240-E801-45B2-8537-1CF640265049}" dt="2025-07-25T10:28:36.317" v="4094" actId="13926"/>
          <ac:spMkLst>
            <pc:docMk/>
            <pc:sldMk cId="1186018633" sldId="275"/>
            <ac:spMk id="14" creationId="{572BAEA7-78C1-809D-4470-DA1CEECE4D5D}"/>
          </ac:spMkLst>
        </pc:spChg>
        <pc:picChg chg="add mod">
          <ac:chgData name="Ain Kendra" userId="7ffdf7bdf535a254" providerId="LiveId" clId="{CA0BC240-E801-45B2-8537-1CF640265049}" dt="2025-07-25T10:05:06.883" v="3955" actId="1076"/>
          <ac:picMkLst>
            <pc:docMk/>
            <pc:sldMk cId="1186018633" sldId="275"/>
            <ac:picMk id="5" creationId="{66FC4B5E-F6D6-FA97-A1B3-F6A09A88FF7A}"/>
          </ac:picMkLst>
        </pc:picChg>
        <pc:picChg chg="add mod">
          <ac:chgData name="Ain Kendra" userId="7ffdf7bdf535a254" providerId="LiveId" clId="{CA0BC240-E801-45B2-8537-1CF640265049}" dt="2025-07-25T10:09:24.952" v="3961" actId="1076"/>
          <ac:picMkLst>
            <pc:docMk/>
            <pc:sldMk cId="1186018633" sldId="275"/>
            <ac:picMk id="7" creationId="{4633CF04-859C-4DB8-5387-485325E8A9E7}"/>
          </ac:picMkLst>
        </pc:picChg>
        <pc:picChg chg="add mod">
          <ac:chgData name="Ain Kendra" userId="7ffdf7bdf535a254" providerId="LiveId" clId="{CA0BC240-E801-45B2-8537-1CF640265049}" dt="2025-07-25T10:13:25.156" v="3972" actId="1076"/>
          <ac:picMkLst>
            <pc:docMk/>
            <pc:sldMk cId="1186018633" sldId="275"/>
            <ac:picMk id="9" creationId="{41E43EE9-7838-29EA-91A1-4B4AA3C09A0C}"/>
          </ac:picMkLst>
        </pc:picChg>
        <pc:picChg chg="add mod">
          <ac:chgData name="Ain Kendra" userId="7ffdf7bdf535a254" providerId="LiveId" clId="{CA0BC240-E801-45B2-8537-1CF640265049}" dt="2025-07-25T10:12:08.781" v="3967" actId="1076"/>
          <ac:picMkLst>
            <pc:docMk/>
            <pc:sldMk cId="1186018633" sldId="275"/>
            <ac:picMk id="11" creationId="{92D31341-CF4B-241B-CED6-21DE7A6FB2C2}"/>
          </ac:picMkLst>
        </pc:picChg>
        <pc:picChg chg="add mod ord">
          <ac:chgData name="Ain Kendra" userId="7ffdf7bdf535a254" providerId="LiveId" clId="{CA0BC240-E801-45B2-8537-1CF640265049}" dt="2025-07-25T10:13:29.256" v="3973" actId="167"/>
          <ac:picMkLst>
            <pc:docMk/>
            <pc:sldMk cId="1186018633" sldId="275"/>
            <ac:picMk id="13" creationId="{0D27F4BA-A78C-D4F8-C022-7E5EE5261ADE}"/>
          </ac:picMkLst>
        </pc:picChg>
      </pc:sldChg>
      <pc:sldChg chg="addSp modSp new mod">
        <pc:chgData name="Ain Kendra" userId="7ffdf7bdf535a254" providerId="LiveId" clId="{CA0BC240-E801-45B2-8537-1CF640265049}" dt="2025-07-25T10:27:15.562" v="4093" actId="1076"/>
        <pc:sldMkLst>
          <pc:docMk/>
          <pc:sldMk cId="1926794685" sldId="276"/>
        </pc:sldMkLst>
        <pc:spChg chg="mod">
          <ac:chgData name="Ain Kendra" userId="7ffdf7bdf535a254" providerId="LiveId" clId="{CA0BC240-E801-45B2-8537-1CF640265049}" dt="2025-07-25T10:22:13.714" v="4053" actId="27636"/>
          <ac:spMkLst>
            <pc:docMk/>
            <pc:sldMk cId="1926794685" sldId="276"/>
            <ac:spMk id="2" creationId="{43E69C96-4A44-F8DF-B62F-5540A5A9FAD5}"/>
          </ac:spMkLst>
        </pc:spChg>
        <pc:spChg chg="mod">
          <ac:chgData name="Ain Kendra" userId="7ffdf7bdf535a254" providerId="LiveId" clId="{CA0BC240-E801-45B2-8537-1CF640265049}" dt="2025-07-25T10:25:03.564" v="4083" actId="13926"/>
          <ac:spMkLst>
            <pc:docMk/>
            <pc:sldMk cId="1926794685" sldId="276"/>
            <ac:spMk id="3" creationId="{EB79DA4B-92BA-5E78-8DC9-FBD08C6F7332}"/>
          </ac:spMkLst>
        </pc:spChg>
        <pc:picChg chg="add mod">
          <ac:chgData name="Ain Kendra" userId="7ffdf7bdf535a254" providerId="LiveId" clId="{CA0BC240-E801-45B2-8537-1CF640265049}" dt="2025-07-25T10:22:08.415" v="4050" actId="14100"/>
          <ac:picMkLst>
            <pc:docMk/>
            <pc:sldMk cId="1926794685" sldId="276"/>
            <ac:picMk id="5" creationId="{850AB28E-B605-3856-DC33-4A5EBD95C334}"/>
          </ac:picMkLst>
        </pc:picChg>
        <pc:picChg chg="add mod ord">
          <ac:chgData name="Ain Kendra" userId="7ffdf7bdf535a254" providerId="LiveId" clId="{CA0BC240-E801-45B2-8537-1CF640265049}" dt="2025-07-25T10:25:14.571" v="4084" actId="1076"/>
          <ac:picMkLst>
            <pc:docMk/>
            <pc:sldMk cId="1926794685" sldId="276"/>
            <ac:picMk id="7" creationId="{630953C8-8B72-72A0-9DF7-37440892E2B3}"/>
          </ac:picMkLst>
        </pc:picChg>
        <pc:picChg chg="add mod">
          <ac:chgData name="Ain Kendra" userId="7ffdf7bdf535a254" providerId="LiveId" clId="{CA0BC240-E801-45B2-8537-1CF640265049}" dt="2025-07-25T10:25:42.493" v="4090" actId="1076"/>
          <ac:picMkLst>
            <pc:docMk/>
            <pc:sldMk cId="1926794685" sldId="276"/>
            <ac:picMk id="9" creationId="{9B1D8527-1E63-4528-1F39-AD78C3CFDA17}"/>
          </ac:picMkLst>
        </pc:picChg>
        <pc:picChg chg="add mod">
          <ac:chgData name="Ain Kendra" userId="7ffdf7bdf535a254" providerId="LiveId" clId="{CA0BC240-E801-45B2-8537-1CF640265049}" dt="2025-07-25T10:27:15.562" v="4093" actId="1076"/>
          <ac:picMkLst>
            <pc:docMk/>
            <pc:sldMk cId="1926794685" sldId="276"/>
            <ac:picMk id="11" creationId="{0094C1CC-6B91-935C-037E-038506BA3048}"/>
          </ac:picMkLst>
        </pc:picChg>
      </pc:sldChg>
      <pc:sldChg chg="addSp modSp new mod ord">
        <pc:chgData name="Ain Kendra" userId="7ffdf7bdf535a254" providerId="LiveId" clId="{CA0BC240-E801-45B2-8537-1CF640265049}" dt="2025-07-25T11:10:13.716" v="4549"/>
        <pc:sldMkLst>
          <pc:docMk/>
          <pc:sldMk cId="2383417913" sldId="277"/>
        </pc:sldMkLst>
        <pc:spChg chg="mod">
          <ac:chgData name="Ain Kendra" userId="7ffdf7bdf535a254" providerId="LiveId" clId="{CA0BC240-E801-45B2-8537-1CF640265049}" dt="2025-07-25T10:29:45.123" v="4139" actId="20577"/>
          <ac:spMkLst>
            <pc:docMk/>
            <pc:sldMk cId="2383417913" sldId="277"/>
            <ac:spMk id="2" creationId="{B58F35BA-4D60-837F-65BC-215C2E57A572}"/>
          </ac:spMkLst>
        </pc:spChg>
        <pc:spChg chg="mod">
          <ac:chgData name="Ain Kendra" userId="7ffdf7bdf535a254" providerId="LiveId" clId="{CA0BC240-E801-45B2-8537-1CF640265049}" dt="2025-07-25T11:09:27.784" v="4547" actId="20577"/>
          <ac:spMkLst>
            <pc:docMk/>
            <pc:sldMk cId="2383417913" sldId="277"/>
            <ac:spMk id="3" creationId="{2179EB3D-E8BE-8D9C-D123-37AD1E6ECDFE}"/>
          </ac:spMkLst>
        </pc:spChg>
        <pc:picChg chg="add mod">
          <ac:chgData name="Ain Kendra" userId="7ffdf7bdf535a254" providerId="LiveId" clId="{CA0BC240-E801-45B2-8537-1CF640265049}" dt="2025-07-25T11:00:14.040" v="4327" actId="1076"/>
          <ac:picMkLst>
            <pc:docMk/>
            <pc:sldMk cId="2383417913" sldId="277"/>
            <ac:picMk id="5" creationId="{473DC3AE-669C-3525-259E-33BF6B852E75}"/>
          </ac:picMkLst>
        </pc:picChg>
        <pc:picChg chg="add mod">
          <ac:chgData name="Ain Kendra" userId="7ffdf7bdf535a254" providerId="LiveId" clId="{CA0BC240-E801-45B2-8537-1CF640265049}" dt="2025-07-25T11:00:41.519" v="4332" actId="1076"/>
          <ac:picMkLst>
            <pc:docMk/>
            <pc:sldMk cId="2383417913" sldId="277"/>
            <ac:picMk id="7" creationId="{80B9AA54-37E6-5E46-AE75-B795289A27E4}"/>
          </ac:picMkLst>
        </pc:picChg>
        <pc:picChg chg="add mod">
          <ac:chgData name="Ain Kendra" userId="7ffdf7bdf535a254" providerId="LiveId" clId="{CA0BC240-E801-45B2-8537-1CF640265049}" dt="2025-07-25T11:01:24.521" v="4335" actId="1076"/>
          <ac:picMkLst>
            <pc:docMk/>
            <pc:sldMk cId="2383417913" sldId="277"/>
            <ac:picMk id="9" creationId="{9ECC7C00-E709-1C00-6E1C-A18404D9440D}"/>
          </ac:picMkLst>
        </pc:picChg>
        <pc:picChg chg="add mod">
          <ac:chgData name="Ain Kendra" userId="7ffdf7bdf535a254" providerId="LiveId" clId="{CA0BC240-E801-45B2-8537-1CF640265049}" dt="2025-07-25T11:02:28.838" v="4389" actId="1076"/>
          <ac:picMkLst>
            <pc:docMk/>
            <pc:sldMk cId="2383417913" sldId="277"/>
            <ac:picMk id="11" creationId="{3CD2A0D3-E9B8-3677-54F5-E40BFC1CCEF4}"/>
          </ac:picMkLst>
        </pc:picChg>
        <pc:picChg chg="add mod">
          <ac:chgData name="Ain Kendra" userId="7ffdf7bdf535a254" providerId="LiveId" clId="{CA0BC240-E801-45B2-8537-1CF640265049}" dt="2025-07-25T11:08:59.897" v="4528" actId="1076"/>
          <ac:picMkLst>
            <pc:docMk/>
            <pc:sldMk cId="2383417913" sldId="277"/>
            <ac:picMk id="13" creationId="{C0686CA3-C466-D4C9-8D72-6B708D82A3B8}"/>
          </ac:picMkLst>
        </pc:picChg>
      </pc:sldChg>
      <pc:sldChg chg="addSp modSp new mod">
        <pc:chgData name="Ain Kendra" userId="7ffdf7bdf535a254" providerId="LiveId" clId="{CA0BC240-E801-45B2-8537-1CF640265049}" dt="2025-07-28T14:57:02.537" v="5188" actId="404"/>
        <pc:sldMkLst>
          <pc:docMk/>
          <pc:sldMk cId="1243386543" sldId="278"/>
        </pc:sldMkLst>
        <pc:spChg chg="mod">
          <ac:chgData name="Ain Kendra" userId="7ffdf7bdf535a254" providerId="LiveId" clId="{CA0BC240-E801-45B2-8537-1CF640265049}" dt="2025-07-28T14:57:02.537" v="5188" actId="404"/>
          <ac:spMkLst>
            <pc:docMk/>
            <pc:sldMk cId="1243386543" sldId="278"/>
            <ac:spMk id="2" creationId="{2F522CC3-4DAA-2948-0D52-1CAED4F7A9ED}"/>
          </ac:spMkLst>
        </pc:spChg>
        <pc:spChg chg="mod">
          <ac:chgData name="Ain Kendra" userId="7ffdf7bdf535a254" providerId="LiveId" clId="{CA0BC240-E801-45B2-8537-1CF640265049}" dt="2025-07-28T14:56:37.702" v="5187" actId="20577"/>
          <ac:spMkLst>
            <pc:docMk/>
            <pc:sldMk cId="1243386543" sldId="278"/>
            <ac:spMk id="3" creationId="{7E4CBAF2-E90C-6BAB-8AF2-856E84DF301D}"/>
          </ac:spMkLst>
        </pc:spChg>
        <pc:picChg chg="add mod modCrop">
          <ac:chgData name="Ain Kendra" userId="7ffdf7bdf535a254" providerId="LiveId" clId="{CA0BC240-E801-45B2-8537-1CF640265049}" dt="2025-07-28T10:54:05.987" v="5082" actId="1076"/>
          <ac:picMkLst>
            <pc:docMk/>
            <pc:sldMk cId="1243386543" sldId="278"/>
            <ac:picMk id="5" creationId="{BD8C7EDF-57B8-A5D4-A858-2BEAAB55D07C}"/>
          </ac:picMkLst>
        </pc:picChg>
        <pc:picChg chg="add mod modCrop">
          <ac:chgData name="Ain Kendra" userId="7ffdf7bdf535a254" providerId="LiveId" clId="{CA0BC240-E801-45B2-8537-1CF640265049}" dt="2025-07-28T10:53:39.935" v="5079" actId="1076"/>
          <ac:picMkLst>
            <pc:docMk/>
            <pc:sldMk cId="1243386543" sldId="278"/>
            <ac:picMk id="6" creationId="{64738997-DB28-487E-9261-4BB4C6617F2A}"/>
          </ac:picMkLst>
        </pc:picChg>
        <pc:picChg chg="add mod modCrop">
          <ac:chgData name="Ain Kendra" userId="7ffdf7bdf535a254" providerId="LiveId" clId="{CA0BC240-E801-45B2-8537-1CF640265049}" dt="2025-07-28T10:52:30.039" v="5072" actId="1076"/>
          <ac:picMkLst>
            <pc:docMk/>
            <pc:sldMk cId="1243386543" sldId="278"/>
            <ac:picMk id="7" creationId="{3BD6D1AA-6C7D-8C90-7605-DBF12088409A}"/>
          </ac:picMkLst>
        </pc:picChg>
        <pc:picChg chg="add mod modCrop">
          <ac:chgData name="Ain Kendra" userId="7ffdf7bdf535a254" providerId="LiveId" clId="{CA0BC240-E801-45B2-8537-1CF640265049}" dt="2025-07-28T10:53:04.212" v="5076" actId="1076"/>
          <ac:picMkLst>
            <pc:docMk/>
            <pc:sldMk cId="1243386543" sldId="278"/>
            <ac:picMk id="9" creationId="{6770BB3C-C7D6-511A-B0B3-F773A81D7F8D}"/>
          </ac:picMkLst>
        </pc:picChg>
      </pc:sldChg>
      <pc:sldChg chg="addSp modSp new mod">
        <pc:chgData name="Ain Kendra" userId="7ffdf7bdf535a254" providerId="LiveId" clId="{CA0BC240-E801-45B2-8537-1CF640265049}" dt="2025-07-28T14:57:37.308" v="5219" actId="20577"/>
        <pc:sldMkLst>
          <pc:docMk/>
          <pc:sldMk cId="729010794" sldId="279"/>
        </pc:sldMkLst>
        <pc:spChg chg="mod">
          <ac:chgData name="Ain Kendra" userId="7ffdf7bdf535a254" providerId="LiveId" clId="{CA0BC240-E801-45B2-8537-1CF640265049}" dt="2025-07-25T12:06:01.031" v="4753" actId="27636"/>
          <ac:spMkLst>
            <pc:docMk/>
            <pc:sldMk cId="729010794" sldId="279"/>
            <ac:spMk id="2" creationId="{E4386305-1C58-9347-D2A6-A395A57128A0}"/>
          </ac:spMkLst>
        </pc:spChg>
        <pc:spChg chg="mod">
          <ac:chgData name="Ain Kendra" userId="7ffdf7bdf535a254" providerId="LiveId" clId="{CA0BC240-E801-45B2-8537-1CF640265049}" dt="2025-07-28T14:57:37.308" v="5219" actId="20577"/>
          <ac:spMkLst>
            <pc:docMk/>
            <pc:sldMk cId="729010794" sldId="279"/>
            <ac:spMk id="3" creationId="{4E187E8E-9987-1933-38A7-B5D8CC332DCB}"/>
          </ac:spMkLst>
        </pc:spChg>
        <pc:picChg chg="add mod modCrop">
          <ac:chgData name="Ain Kendra" userId="7ffdf7bdf535a254" providerId="LiveId" clId="{CA0BC240-E801-45B2-8537-1CF640265049}" dt="2025-07-25T12:04:13.826" v="4746" actId="14100"/>
          <ac:picMkLst>
            <pc:docMk/>
            <pc:sldMk cId="729010794" sldId="279"/>
            <ac:picMk id="5" creationId="{02E8EA05-3B5D-FB0A-2E5D-EE4688DAA795}"/>
          </ac:picMkLst>
        </pc:picChg>
        <pc:picChg chg="add mod">
          <ac:chgData name="Ain Kendra" userId="7ffdf7bdf535a254" providerId="LiveId" clId="{CA0BC240-E801-45B2-8537-1CF640265049}" dt="2025-07-25T12:04:16.888" v="4747" actId="1076"/>
          <ac:picMkLst>
            <pc:docMk/>
            <pc:sldMk cId="729010794" sldId="279"/>
            <ac:picMk id="7" creationId="{5943C9A7-159F-811A-10E2-EFB475C34C20}"/>
          </ac:picMkLst>
        </pc:picChg>
        <pc:picChg chg="add mod">
          <ac:chgData name="Ain Kendra" userId="7ffdf7bdf535a254" providerId="LiveId" clId="{CA0BC240-E801-45B2-8537-1CF640265049}" dt="2025-07-25T12:05:26.607" v="4749" actId="1076"/>
          <ac:picMkLst>
            <pc:docMk/>
            <pc:sldMk cId="729010794" sldId="279"/>
            <ac:picMk id="9" creationId="{2C3A01E9-3AAE-2CCA-BF02-49CE0277F615}"/>
          </ac:picMkLst>
        </pc:picChg>
      </pc:sldChg>
      <pc:sldChg chg="addSp delSp modSp new mod modClrScheme chgLayout">
        <pc:chgData name="Ain Kendra" userId="7ffdf7bdf535a254" providerId="LiveId" clId="{CA0BC240-E801-45B2-8537-1CF640265049}" dt="2025-08-04T18:03:38.108" v="6530" actId="20577"/>
        <pc:sldMkLst>
          <pc:docMk/>
          <pc:sldMk cId="282462129" sldId="280"/>
        </pc:sldMkLst>
        <pc:spChg chg="mod ord">
          <ac:chgData name="Ain Kendra" userId="7ffdf7bdf535a254" providerId="LiveId" clId="{CA0BC240-E801-45B2-8537-1CF640265049}" dt="2025-08-04T18:03:38.108" v="6530" actId="20577"/>
          <ac:spMkLst>
            <pc:docMk/>
            <pc:sldMk cId="282462129" sldId="280"/>
            <ac:spMk id="2" creationId="{65C491C0-0DA9-5C13-6809-55C553C64259}"/>
          </ac:spMkLst>
        </pc:spChg>
        <pc:spChg chg="del mod ord">
          <ac:chgData name="Ain Kendra" userId="7ffdf7bdf535a254" providerId="LiveId" clId="{CA0BC240-E801-45B2-8537-1CF640265049}" dt="2025-08-03T08:22:12.733" v="5292" actId="700"/>
          <ac:spMkLst>
            <pc:docMk/>
            <pc:sldMk cId="282462129" sldId="280"/>
            <ac:spMk id="3" creationId="{45C469CC-891D-6D05-2193-404595BA20E2}"/>
          </ac:spMkLst>
        </pc:spChg>
        <pc:spChg chg="add del mod">
          <ac:chgData name="Ain Kendra" userId="7ffdf7bdf535a254" providerId="LiveId" clId="{CA0BC240-E801-45B2-8537-1CF640265049}" dt="2025-08-04T17:58:21.457" v="6524" actId="22"/>
          <ac:spMkLst>
            <pc:docMk/>
            <pc:sldMk cId="282462129" sldId="280"/>
            <ac:spMk id="4" creationId="{95A16827-D5DF-778C-605D-24D7D54AAB74}"/>
          </ac:spMkLst>
        </pc:spChg>
        <pc:spChg chg="add del mod ord">
          <ac:chgData name="Ain Kendra" userId="7ffdf7bdf535a254" providerId="LiveId" clId="{CA0BC240-E801-45B2-8537-1CF640265049}" dt="2025-08-03T08:22:50.367" v="5294" actId="22"/>
          <ac:spMkLst>
            <pc:docMk/>
            <pc:sldMk cId="282462129" sldId="280"/>
            <ac:spMk id="4" creationId="{BCB5387D-AA58-29E8-1B95-BECA7E0D3920}"/>
          </ac:spMkLst>
        </pc:spChg>
        <pc:spChg chg="add del mod ord">
          <ac:chgData name="Ain Kendra" userId="7ffdf7bdf535a254" providerId="LiveId" clId="{CA0BC240-E801-45B2-8537-1CF640265049}" dt="2025-08-03T08:22:15.828" v="5293" actId="22"/>
          <ac:spMkLst>
            <pc:docMk/>
            <pc:sldMk cId="282462129" sldId="280"/>
            <ac:spMk id="5" creationId="{4B5CA52B-09F9-18A7-AC09-BB1D1D021A85}"/>
          </ac:spMkLst>
        </pc:spChg>
        <pc:picChg chg="add mod ord">
          <ac:chgData name="Ain Kendra" userId="7ffdf7bdf535a254" providerId="LiveId" clId="{CA0BC240-E801-45B2-8537-1CF640265049}" dt="2025-08-04T17:58:21.457" v="6524" actId="22"/>
          <ac:picMkLst>
            <pc:docMk/>
            <pc:sldMk cId="282462129" sldId="280"/>
            <ac:picMk id="6" creationId="{EC978336-F46E-67DA-B6AE-99C7303ECB3B}"/>
          </ac:picMkLst>
        </pc:picChg>
        <pc:picChg chg="add del mod ord">
          <ac:chgData name="Ain Kendra" userId="7ffdf7bdf535a254" providerId="LiveId" clId="{CA0BC240-E801-45B2-8537-1CF640265049}" dt="2025-08-04T17:57:11.130" v="6522" actId="21"/>
          <ac:picMkLst>
            <pc:docMk/>
            <pc:sldMk cId="282462129" sldId="280"/>
            <ac:picMk id="7" creationId="{35E972D2-91B8-C39A-C862-74883C97E767}"/>
          </ac:picMkLst>
        </pc:picChg>
        <pc:picChg chg="add mod ord">
          <ac:chgData name="Ain Kendra" userId="7ffdf7bdf535a254" providerId="LiveId" clId="{CA0BC240-E801-45B2-8537-1CF640265049}" dt="2025-08-03T08:22:50.367" v="5294" actId="22"/>
          <ac:picMkLst>
            <pc:docMk/>
            <pc:sldMk cId="282462129" sldId="280"/>
            <ac:picMk id="9" creationId="{6C2B8C2C-5B62-BE0F-3E6D-96EB409A8506}"/>
          </ac:picMkLst>
        </pc:picChg>
      </pc:sldChg>
      <pc:sldChg chg="addSp delSp modSp new mod modClrScheme chgLayout">
        <pc:chgData name="Ain Kendra" userId="7ffdf7bdf535a254" providerId="LiveId" clId="{CA0BC240-E801-45B2-8537-1CF640265049}" dt="2025-08-04T17:51:31.428" v="6519" actId="1076"/>
        <pc:sldMkLst>
          <pc:docMk/>
          <pc:sldMk cId="3245072241" sldId="281"/>
        </pc:sldMkLst>
        <pc:spChg chg="del mod ord">
          <ac:chgData name="Ain Kendra" userId="7ffdf7bdf535a254" providerId="LiveId" clId="{CA0BC240-E801-45B2-8537-1CF640265049}" dt="2025-08-03T08:23:59.987" v="5296" actId="700"/>
          <ac:spMkLst>
            <pc:docMk/>
            <pc:sldMk cId="3245072241" sldId="281"/>
            <ac:spMk id="2" creationId="{452D4AFB-45E6-B6DF-9776-EFB66BEFE571}"/>
          </ac:spMkLst>
        </pc:spChg>
        <pc:spChg chg="add del mod">
          <ac:chgData name="Ain Kendra" userId="7ffdf7bdf535a254" providerId="LiveId" clId="{CA0BC240-E801-45B2-8537-1CF640265049}" dt="2025-08-04T17:51:12.603" v="6514" actId="478"/>
          <ac:spMkLst>
            <pc:docMk/>
            <pc:sldMk cId="3245072241" sldId="281"/>
            <ac:spMk id="3" creationId="{AA3E7A85-FFD4-287D-9BF0-8AC67FE86DFA}"/>
          </ac:spMkLst>
        </pc:spChg>
        <pc:spChg chg="del mod ord">
          <ac:chgData name="Ain Kendra" userId="7ffdf7bdf535a254" providerId="LiveId" clId="{CA0BC240-E801-45B2-8537-1CF640265049}" dt="2025-08-03T08:23:59.987" v="5296" actId="700"/>
          <ac:spMkLst>
            <pc:docMk/>
            <pc:sldMk cId="3245072241" sldId="281"/>
            <ac:spMk id="3" creationId="{BB2DC083-AC94-BBFD-243D-7FBD150F4708}"/>
          </ac:spMkLst>
        </pc:spChg>
        <pc:spChg chg="add mod ord">
          <ac:chgData name="Ain Kendra" userId="7ffdf7bdf535a254" providerId="LiveId" clId="{CA0BC240-E801-45B2-8537-1CF640265049}" dt="2025-08-03T08:26:07.382" v="5314" actId="20577"/>
          <ac:spMkLst>
            <pc:docMk/>
            <pc:sldMk cId="3245072241" sldId="281"/>
            <ac:spMk id="4" creationId="{CA1512AB-A92E-8A7F-C215-C99B22A67B13}"/>
          </ac:spMkLst>
        </pc:spChg>
        <pc:spChg chg="add del mod ord">
          <ac:chgData name="Ain Kendra" userId="7ffdf7bdf535a254" providerId="LiveId" clId="{CA0BC240-E801-45B2-8537-1CF640265049}" dt="2025-08-03T08:24:22.161" v="5297" actId="22"/>
          <ac:spMkLst>
            <pc:docMk/>
            <pc:sldMk cId="3245072241" sldId="281"/>
            <ac:spMk id="5" creationId="{586B6C1D-9B5C-0DB1-1075-9E3C18771C04}"/>
          </ac:spMkLst>
        </pc:spChg>
        <pc:spChg chg="add del mod ord">
          <ac:chgData name="Ain Kendra" userId="7ffdf7bdf535a254" providerId="LiveId" clId="{CA0BC240-E801-45B2-8537-1CF640265049}" dt="2025-08-03T08:25:46.381" v="5298" actId="22"/>
          <ac:spMkLst>
            <pc:docMk/>
            <pc:sldMk cId="3245072241" sldId="281"/>
            <ac:spMk id="6" creationId="{83FCAF25-1184-F0A5-AEF4-14DED804CF07}"/>
          </ac:spMkLst>
        </pc:spChg>
        <pc:picChg chg="add mod">
          <ac:chgData name="Ain Kendra" userId="7ffdf7bdf535a254" providerId="LiveId" clId="{CA0BC240-E801-45B2-8537-1CF640265049}" dt="2025-08-04T17:51:31.428" v="6519" actId="1076"/>
          <ac:picMkLst>
            <pc:docMk/>
            <pc:sldMk cId="3245072241" sldId="281"/>
            <ac:picMk id="6" creationId="{28742199-E651-AB87-30DD-1C5C9D025EA2}"/>
          </ac:picMkLst>
        </pc:picChg>
        <pc:picChg chg="add mod ord">
          <ac:chgData name="Ain Kendra" userId="7ffdf7bdf535a254" providerId="LiveId" clId="{CA0BC240-E801-45B2-8537-1CF640265049}" dt="2025-08-04T17:51:25.578" v="6518" actId="1076"/>
          <ac:picMkLst>
            <pc:docMk/>
            <pc:sldMk cId="3245072241" sldId="281"/>
            <ac:picMk id="8" creationId="{8F927462-9917-7527-809B-01B45DE3B974}"/>
          </ac:picMkLst>
        </pc:picChg>
        <pc:picChg chg="add del mod ord">
          <ac:chgData name="Ain Kendra" userId="7ffdf7bdf535a254" providerId="LiveId" clId="{CA0BC240-E801-45B2-8537-1CF640265049}" dt="2025-08-04T17:50:23.883" v="6510" actId="21"/>
          <ac:picMkLst>
            <pc:docMk/>
            <pc:sldMk cId="3245072241" sldId="281"/>
            <ac:picMk id="10" creationId="{5B3CDAFF-47BF-D182-75F2-6F5308D3D839}"/>
          </ac:picMkLst>
        </pc:picChg>
      </pc:sldChg>
      <pc:sldChg chg="addSp modSp new mod modClrScheme chgLayout">
        <pc:chgData name="Ain Kendra" userId="7ffdf7bdf535a254" providerId="LiveId" clId="{CA0BC240-E801-45B2-8537-1CF640265049}" dt="2025-08-03T15:14:39.786" v="6456" actId="6549"/>
        <pc:sldMkLst>
          <pc:docMk/>
          <pc:sldMk cId="4008240157" sldId="282"/>
        </pc:sldMkLst>
        <pc:spChg chg="mod ord">
          <ac:chgData name="Ain Kendra" userId="7ffdf7bdf535a254" providerId="LiveId" clId="{CA0BC240-E801-45B2-8537-1CF640265049}" dt="2025-08-03T08:29:16.142" v="5342" actId="700"/>
          <ac:spMkLst>
            <pc:docMk/>
            <pc:sldMk cId="4008240157" sldId="282"/>
            <ac:spMk id="2" creationId="{3C6F64A6-FF6E-BF68-6AC4-C7AD24A6FB95}"/>
          </ac:spMkLst>
        </pc:spChg>
        <pc:spChg chg="add mod ord">
          <ac:chgData name="Ain Kendra" userId="7ffdf7bdf535a254" providerId="LiveId" clId="{CA0BC240-E801-45B2-8537-1CF640265049}" dt="2025-08-03T15:14:39.786" v="6456" actId="6549"/>
          <ac:spMkLst>
            <pc:docMk/>
            <pc:sldMk cId="4008240157" sldId="282"/>
            <ac:spMk id="3" creationId="{9F2E0CF6-0C97-6247-5620-A59B3B31B079}"/>
          </ac:spMkLst>
        </pc:spChg>
      </pc:sldChg>
      <pc:sldChg chg="addSp delSp modSp new mod">
        <pc:chgData name="Ain Kendra" userId="7ffdf7bdf535a254" providerId="LiveId" clId="{CA0BC240-E801-45B2-8537-1CF640265049}" dt="2025-08-04T17:39:24.011" v="6506" actId="14100"/>
        <pc:sldMkLst>
          <pc:docMk/>
          <pc:sldMk cId="1879847695" sldId="283"/>
        </pc:sldMkLst>
        <pc:spChg chg="mod">
          <ac:chgData name="Ain Kendra" userId="7ffdf7bdf535a254" providerId="LiveId" clId="{CA0BC240-E801-45B2-8537-1CF640265049}" dt="2025-08-04T17:37:15.583" v="6501" actId="20577"/>
          <ac:spMkLst>
            <pc:docMk/>
            <pc:sldMk cId="1879847695" sldId="283"/>
            <ac:spMk id="2" creationId="{36B8AFD4-B475-DCD9-6220-D13B702F7CCA}"/>
          </ac:spMkLst>
        </pc:spChg>
        <pc:spChg chg="del">
          <ac:chgData name="Ain Kendra" userId="7ffdf7bdf535a254" providerId="LiveId" clId="{CA0BC240-E801-45B2-8537-1CF640265049}" dt="2025-08-04T17:37:00.665" v="6458" actId="22"/>
          <ac:spMkLst>
            <pc:docMk/>
            <pc:sldMk cId="1879847695" sldId="283"/>
            <ac:spMk id="3" creationId="{4987558A-828D-BF4A-292A-2AA87FF31CA7}"/>
          </ac:spMkLst>
        </pc:spChg>
        <pc:spChg chg="del">
          <ac:chgData name="Ain Kendra" userId="7ffdf7bdf535a254" providerId="LiveId" clId="{CA0BC240-E801-45B2-8537-1CF640265049}" dt="2025-08-04T17:39:08.011" v="6502" actId="22"/>
          <ac:spMkLst>
            <pc:docMk/>
            <pc:sldMk cId="1879847695" sldId="283"/>
            <ac:spMk id="4" creationId="{4554E402-7FE3-487E-1F70-516189B6143D}"/>
          </ac:spMkLst>
        </pc:spChg>
        <pc:picChg chg="add mod ord">
          <ac:chgData name="Ain Kendra" userId="7ffdf7bdf535a254" providerId="LiveId" clId="{CA0BC240-E801-45B2-8537-1CF640265049}" dt="2025-08-04T17:39:20.743" v="6505" actId="14100"/>
          <ac:picMkLst>
            <pc:docMk/>
            <pc:sldMk cId="1879847695" sldId="283"/>
            <ac:picMk id="6" creationId="{2C0E13BB-9E54-731A-C3F4-50692AAB301B}"/>
          </ac:picMkLst>
        </pc:picChg>
        <pc:picChg chg="add mod ord">
          <ac:chgData name="Ain Kendra" userId="7ffdf7bdf535a254" providerId="LiveId" clId="{CA0BC240-E801-45B2-8537-1CF640265049}" dt="2025-08-04T17:39:24.011" v="6506" actId="14100"/>
          <ac:picMkLst>
            <pc:docMk/>
            <pc:sldMk cId="1879847695" sldId="283"/>
            <ac:picMk id="8" creationId="{EE084C46-790C-E227-05FB-3387A2EC9A8B}"/>
          </ac:picMkLst>
        </pc:picChg>
      </pc:sldChg>
      <pc:sldChg chg="addSp delSp modSp new mod">
        <pc:chgData name="Ain Kendra" userId="7ffdf7bdf535a254" providerId="LiveId" clId="{CA0BC240-E801-45B2-8537-1CF640265049}" dt="2025-08-04T17:50:38.833" v="6513" actId="14100"/>
        <pc:sldMkLst>
          <pc:docMk/>
          <pc:sldMk cId="897699322" sldId="284"/>
        </pc:sldMkLst>
        <pc:spChg chg="del">
          <ac:chgData name="Ain Kendra" userId="7ffdf7bdf535a254" providerId="LiveId" clId="{CA0BC240-E801-45B2-8537-1CF640265049}" dt="2025-08-04T17:49:06.084" v="6508" actId="22"/>
          <ac:spMkLst>
            <pc:docMk/>
            <pc:sldMk cId="897699322" sldId="284"/>
            <ac:spMk id="3" creationId="{D15DCF60-A932-DBC4-51F6-C2F069780805}"/>
          </ac:spMkLst>
        </pc:spChg>
        <pc:spChg chg="del">
          <ac:chgData name="Ain Kendra" userId="7ffdf7bdf535a254" providerId="LiveId" clId="{CA0BC240-E801-45B2-8537-1CF640265049}" dt="2025-08-04T17:50:29.261" v="6511"/>
          <ac:spMkLst>
            <pc:docMk/>
            <pc:sldMk cId="897699322" sldId="284"/>
            <ac:spMk id="4" creationId="{1E1DE6FC-E849-1745-503C-E04E02791122}"/>
          </ac:spMkLst>
        </pc:spChg>
        <pc:picChg chg="add mod ord">
          <ac:chgData name="Ain Kendra" userId="7ffdf7bdf535a254" providerId="LiveId" clId="{CA0BC240-E801-45B2-8537-1CF640265049}" dt="2025-08-04T17:49:09.254" v="6509" actId="14100"/>
          <ac:picMkLst>
            <pc:docMk/>
            <pc:sldMk cId="897699322" sldId="284"/>
            <ac:picMk id="6" creationId="{70625A44-5454-DEAA-B113-00C698D11851}"/>
          </ac:picMkLst>
        </pc:picChg>
        <pc:picChg chg="add mod">
          <ac:chgData name="Ain Kendra" userId="7ffdf7bdf535a254" providerId="LiveId" clId="{CA0BC240-E801-45B2-8537-1CF640265049}" dt="2025-08-04T17:50:38.833" v="6513" actId="14100"/>
          <ac:picMkLst>
            <pc:docMk/>
            <pc:sldMk cId="897699322" sldId="284"/>
            <ac:picMk id="10" creationId="{5B3CDAFF-47BF-D182-75F2-6F5308D3D839}"/>
          </ac:picMkLst>
        </pc:picChg>
      </pc:sldChg>
      <pc:sldChg chg="addSp delSp modSp new mod">
        <pc:chgData name="Ain Kendra" userId="7ffdf7bdf535a254" providerId="LiveId" clId="{CA0BC240-E801-45B2-8537-1CF640265049}" dt="2025-08-04T18:19:58.959" v="6919" actId="20577"/>
        <pc:sldMkLst>
          <pc:docMk/>
          <pc:sldMk cId="2355567393" sldId="285"/>
        </pc:sldMkLst>
        <pc:spChg chg="del">
          <ac:chgData name="Ain Kendra" userId="7ffdf7bdf535a254" providerId="LiveId" clId="{CA0BC240-E801-45B2-8537-1CF640265049}" dt="2025-08-04T17:57:07.503" v="6521" actId="22"/>
          <ac:spMkLst>
            <pc:docMk/>
            <pc:sldMk cId="2355567393" sldId="285"/>
            <ac:spMk id="3" creationId="{321AC464-1D6B-3FDB-D2F0-94863AD9B86C}"/>
          </ac:spMkLst>
        </pc:spChg>
        <pc:spChg chg="del">
          <ac:chgData name="Ain Kendra" userId="7ffdf7bdf535a254" providerId="LiveId" clId="{CA0BC240-E801-45B2-8537-1CF640265049}" dt="2025-08-04T17:57:20.676" v="6523"/>
          <ac:spMkLst>
            <pc:docMk/>
            <pc:sldMk cId="2355567393" sldId="285"/>
            <ac:spMk id="4" creationId="{A1F4E339-4C7F-959F-45AF-DD91D9B3859E}"/>
          </ac:spMkLst>
        </pc:spChg>
        <pc:spChg chg="add mod">
          <ac:chgData name="Ain Kendra" userId="7ffdf7bdf535a254" providerId="LiveId" clId="{CA0BC240-E801-45B2-8537-1CF640265049}" dt="2025-08-04T18:19:58.959" v="6919" actId="20577"/>
          <ac:spMkLst>
            <pc:docMk/>
            <pc:sldMk cId="2355567393" sldId="285"/>
            <ac:spMk id="9" creationId="{50B45B66-4DF6-E8F3-9E5A-7343DC925D79}"/>
          </ac:spMkLst>
        </pc:spChg>
        <pc:picChg chg="add del mod ord">
          <ac:chgData name="Ain Kendra" userId="7ffdf7bdf535a254" providerId="LiveId" clId="{CA0BC240-E801-45B2-8537-1CF640265049}" dt="2025-08-04T18:05:06.474" v="6531" actId="21"/>
          <ac:picMkLst>
            <pc:docMk/>
            <pc:sldMk cId="2355567393" sldId="285"/>
            <ac:picMk id="6" creationId="{394A5860-C313-9787-178C-B1BB340008F4}"/>
          </ac:picMkLst>
        </pc:picChg>
        <pc:picChg chg="add mod">
          <ac:chgData name="Ain Kendra" userId="7ffdf7bdf535a254" providerId="LiveId" clId="{CA0BC240-E801-45B2-8537-1CF640265049}" dt="2025-08-04T17:57:20.676" v="6523"/>
          <ac:picMkLst>
            <pc:docMk/>
            <pc:sldMk cId="2355567393" sldId="285"/>
            <ac:picMk id="7" creationId="{35E972D2-91B8-C39A-C862-74883C97E767}"/>
          </ac:picMkLst>
        </pc:picChg>
      </pc:sldChg>
      <pc:sldChg chg="addSp delSp modSp new mod">
        <pc:chgData name="Ain Kendra" userId="7ffdf7bdf535a254" providerId="LiveId" clId="{CA0BC240-E801-45B2-8537-1CF640265049}" dt="2025-08-04T18:05:27.979" v="6533" actId="1038"/>
        <pc:sldMkLst>
          <pc:docMk/>
          <pc:sldMk cId="3720541650" sldId="286"/>
        </pc:sldMkLst>
        <pc:spChg chg="del">
          <ac:chgData name="Ain Kendra" userId="7ffdf7bdf535a254" providerId="LiveId" clId="{CA0BC240-E801-45B2-8537-1CF640265049}" dt="2025-08-04T18:00:58.426" v="6526" actId="22"/>
          <ac:spMkLst>
            <pc:docMk/>
            <pc:sldMk cId="3720541650" sldId="286"/>
            <ac:spMk id="3" creationId="{216B0E03-831E-F553-FF8A-2D0B27F2F24A}"/>
          </ac:spMkLst>
        </pc:spChg>
        <pc:spChg chg="del">
          <ac:chgData name="Ain Kendra" userId="7ffdf7bdf535a254" providerId="LiveId" clId="{CA0BC240-E801-45B2-8537-1CF640265049}" dt="2025-08-04T18:05:12.292" v="6532"/>
          <ac:spMkLst>
            <pc:docMk/>
            <pc:sldMk cId="3720541650" sldId="286"/>
            <ac:spMk id="4" creationId="{8E9B686A-BAA7-B993-AA36-B7CC7E7A8345}"/>
          </ac:spMkLst>
        </pc:spChg>
        <pc:picChg chg="add mod ord">
          <ac:chgData name="Ain Kendra" userId="7ffdf7bdf535a254" providerId="LiveId" clId="{CA0BC240-E801-45B2-8537-1CF640265049}" dt="2025-08-04T18:00:58.426" v="6526" actId="22"/>
          <ac:picMkLst>
            <pc:docMk/>
            <pc:sldMk cId="3720541650" sldId="286"/>
            <ac:picMk id="6" creationId="{AB8305BD-5D39-95DF-E330-B84E58F62924}"/>
          </ac:picMkLst>
        </pc:picChg>
        <pc:picChg chg="add mod">
          <ac:chgData name="Ain Kendra" userId="7ffdf7bdf535a254" providerId="LiveId" clId="{CA0BC240-E801-45B2-8537-1CF640265049}" dt="2025-08-04T18:05:27.979" v="6533" actId="1038"/>
          <ac:picMkLst>
            <pc:docMk/>
            <pc:sldMk cId="3720541650" sldId="286"/>
            <ac:picMk id="7" creationId="{394A5860-C313-9787-178C-B1BB340008F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C25DB5-8D68-4B4D-B8EE-C41A90F9D7FA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73DE54-4ACE-423F-A558-BA7A627179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5811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3DE54-4ACE-423F-A558-BA7A6271792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7807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7A976-E8D2-9CF4-6CCB-0C4E9DB0F7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345818-B600-CB0E-4C97-6A2C65DECD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1069F-535D-4D24-24C8-A83611BD1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A76B5-BCFC-4636-9B36-5F68333AE170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1715A8-09A5-395B-7E6A-3B72B121D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63975D-DF2A-8142-FF39-7270356FC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26326-B830-4E33-B40A-EF62B92A7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395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93B2A-047B-518E-14AC-7991E181F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8D84F0-E66A-FCD3-23B8-6E1C63ACCE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530842-B146-915A-B26C-99092D353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A76B5-BCFC-4636-9B36-5F68333AE170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CF4CB3-0105-7F52-016A-072E9BECE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C7D83C-0B62-DA10-F339-2504D919F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26326-B830-4E33-B40A-EF62B92A7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04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70C092B-9BCF-4E65-9182-BF24412665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A47212-5093-F18A-1442-97812C9A3D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C673C5-A1F9-9943-79BE-569474BEA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A76B5-BCFC-4636-9B36-5F68333AE170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877550-C739-BBE5-D69E-192D3ECEF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D83542-F0D6-2FEB-8369-4CF6822E4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26326-B830-4E33-B40A-EF62B92A7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691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C4AC3-79CC-C939-A658-A552513B5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B70ED1-88CB-F8DF-E9B3-348778D653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91DCC4-3F88-849C-0799-E83677D15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A76B5-BCFC-4636-9B36-5F68333AE170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318BE7-F39D-A03A-9E4D-A3F0BC25C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C4F8C3-BA6D-1F8D-2CCE-9E8233388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26326-B830-4E33-B40A-EF62B92A7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125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0C518-8240-EAF9-EC0A-E0A9A4310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5D352D-B150-06E9-D3C6-DCE92AD37C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A22C1C-F072-2D51-B35A-9E0888206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A76B5-BCFC-4636-9B36-5F68333AE170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50422B-4979-80F8-94C9-E3E3FD575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B5E68E-04F8-1C6E-681C-3FA5B1EBC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26326-B830-4E33-B40A-EF62B92A7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6660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473BE-3C3F-E80D-74F0-01810B7B0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FF21B1-B652-572D-F335-3D49F465DB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264026-D83A-6311-8DC1-7ED4966A3E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AA2A5F-DFBB-7FFE-C8B2-11BB831F7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A76B5-BCFC-4636-9B36-5F68333AE170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246C4F-0F50-A512-EC09-5DF0AF35C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CE5078-1C4C-54AE-5694-0C4D6AC68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26326-B830-4E33-B40A-EF62B92A7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182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E670D-44A5-B9B0-86A4-CE059549C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0FA551-2FC7-6A28-024F-151C401656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EEBF96-BF29-58A4-AC6F-476387DA7E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BA6A34-B26E-26D9-FC9A-1D56FA2FBE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58CDA1-1DFA-8D51-78D4-4EAA29DA10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F5DB1-FADC-6E7A-BE43-5DD6D3DAB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A76B5-BCFC-4636-9B36-5F68333AE170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1055A9-9819-2EF9-4185-20420B049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158846-E1CE-5118-9A43-04E75F3F0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26326-B830-4E33-B40A-EF62B92A7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240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54947-6F7E-5F43-518C-0059634D0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8535E8-E7C2-AEE7-80C1-A8BFA77E2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A76B5-BCFC-4636-9B36-5F68333AE170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D0E098-5AB7-04BF-97AD-BE23E9C7C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4DB396-9C1D-6DD6-EE66-B46288671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26326-B830-4E33-B40A-EF62B92A7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002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257DEA-DBFD-FFB2-CA30-6D2996A37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A76B5-BCFC-4636-9B36-5F68333AE170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BF96CA-9EE4-C1DC-C862-B261AC2B2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C63099-845F-67E8-20A0-1790166E9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26326-B830-4E33-B40A-EF62B92A7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984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26CDC-7CC2-9D90-512B-F50D6ECCC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9D9B63-35E5-E126-0B4A-7FBC83D549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75A04E-956D-4767-4F2E-B4125DA07E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4AC668-67DC-97CA-EC22-AD9221480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A76B5-BCFC-4636-9B36-5F68333AE170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F45863-F8E9-3DA5-F42D-9C1DCB17B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834060-4449-BE91-A088-2B40A831C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26326-B830-4E33-B40A-EF62B92A7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743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392D3-2824-06FD-6073-8D93AFB6A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7BF1E04-1D11-1C8F-018A-036DD41392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772531-DACE-26B8-9E8F-176C031325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E288C1-2BE8-065B-8C83-04AC6635E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A76B5-BCFC-4636-9B36-5F68333AE170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71A8B9-97E6-D262-0DBB-FACCA1FFA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B26998-9BED-AD82-F5DA-2B9C999E3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26326-B830-4E33-B40A-EF62B92A7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132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F92F8F-7F88-5FF8-6CA4-7A083B65D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D2F454-52AA-7037-2FBC-A1927B9AF2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8ED242-897C-B6E5-C12B-4604F30549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ECA76B5-BCFC-4636-9B36-5F68333AE170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7A8EA1-3AC8-3C09-729C-C7B03838AE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0AC3C2-E00A-3DD4-65DD-EB1ECD49D1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B526326-B830-4E33-B40A-EF62B92A7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595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BA1E1-D234-6947-6CDB-150B4DBBD5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9455" y="1122363"/>
            <a:ext cx="11254509" cy="2387600"/>
          </a:xfrm>
        </p:spPr>
        <p:txBody>
          <a:bodyPr>
            <a:normAutofit/>
          </a:bodyPr>
          <a:lstStyle/>
          <a:p>
            <a:r>
              <a:rPr lang="en-US" dirty="0"/>
              <a:t>LOA </a:t>
            </a:r>
            <a:r>
              <a:rPr lang="en-US" dirty="0" err="1"/>
              <a:t>uued</a:t>
            </a:r>
            <a:r>
              <a:rPr lang="en-US" dirty="0"/>
              <a:t> </a:t>
            </a:r>
            <a:r>
              <a:rPr lang="en-US" dirty="0" err="1"/>
              <a:t>või</a:t>
            </a:r>
            <a:r>
              <a:rPr lang="en-US" dirty="0"/>
              <a:t> </a:t>
            </a:r>
            <a:r>
              <a:rPr lang="en-US" dirty="0" err="1"/>
              <a:t>uuendatud</a:t>
            </a:r>
            <a:r>
              <a:rPr lang="en-US" dirty="0"/>
              <a:t> </a:t>
            </a:r>
            <a:r>
              <a:rPr lang="en-US" dirty="0" err="1"/>
              <a:t>teemad</a:t>
            </a:r>
            <a:br>
              <a:rPr lang="en-US" dirty="0"/>
            </a:br>
            <a:r>
              <a:rPr lang="en-US" sz="5300" dirty="0">
                <a:solidFill>
                  <a:srgbClr val="FF0000"/>
                </a:solidFill>
              </a:rPr>
              <a:t>NB! LOA </a:t>
            </a:r>
            <a:r>
              <a:rPr lang="en-US" sz="5300" dirty="0" err="1">
                <a:solidFill>
                  <a:srgbClr val="FF0000"/>
                </a:solidFill>
              </a:rPr>
              <a:t>ei</a:t>
            </a:r>
            <a:r>
              <a:rPr lang="en-US" sz="5300" dirty="0">
                <a:solidFill>
                  <a:srgbClr val="FF0000"/>
                </a:solidFill>
              </a:rPr>
              <a:t> </a:t>
            </a:r>
            <a:r>
              <a:rPr lang="en-US" sz="5300" dirty="0" err="1">
                <a:solidFill>
                  <a:srgbClr val="FF0000"/>
                </a:solidFill>
              </a:rPr>
              <a:t>kontrolli</a:t>
            </a:r>
            <a:r>
              <a:rPr lang="en-US" sz="5300" dirty="0">
                <a:solidFill>
                  <a:srgbClr val="FF0000"/>
                </a:solidFill>
              </a:rPr>
              <a:t> </a:t>
            </a:r>
            <a:r>
              <a:rPr lang="en-US" sz="5300" dirty="0" err="1">
                <a:solidFill>
                  <a:srgbClr val="FF0000"/>
                </a:solidFill>
              </a:rPr>
              <a:t>normidele</a:t>
            </a:r>
            <a:r>
              <a:rPr lang="en-US" sz="5300" dirty="0">
                <a:solidFill>
                  <a:srgbClr val="FF0000"/>
                </a:solidFill>
              </a:rPr>
              <a:t> </a:t>
            </a:r>
            <a:r>
              <a:rPr lang="en-US" sz="5300" dirty="0" err="1">
                <a:solidFill>
                  <a:srgbClr val="FF0000"/>
                </a:solidFill>
              </a:rPr>
              <a:t>vastavust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68B676-9E86-F4DB-AC57-30DDF13B057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027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D76B4-87D6-62EC-771F-5CBB9A37C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25-m </a:t>
            </a:r>
            <a:r>
              <a:rPr lang="en-US" dirty="0" err="1"/>
              <a:t>sõidukitega</a:t>
            </a:r>
            <a:r>
              <a:rPr lang="en-US" dirty="0"/>
              <a:t> </a:t>
            </a:r>
            <a:r>
              <a:rPr lang="en-US" dirty="0" err="1"/>
              <a:t>seonduvad</a:t>
            </a:r>
            <a:r>
              <a:rPr lang="en-US" dirty="0"/>
              <a:t> </a:t>
            </a:r>
            <a:r>
              <a:rPr lang="en-US" dirty="0" err="1"/>
              <a:t>probleemid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DFCC0B-A09A-EFD2-24CC-C8092E7233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EMS-</a:t>
            </a:r>
            <a:r>
              <a:rPr lang="en-US" dirty="0" err="1"/>
              <a:t>trassidel</a:t>
            </a:r>
            <a:r>
              <a:rPr lang="en-US" dirty="0"/>
              <a:t> </a:t>
            </a:r>
            <a:r>
              <a:rPr lang="en-US" dirty="0" err="1"/>
              <a:t>tuleb</a:t>
            </a:r>
            <a:r>
              <a:rPr lang="en-US" dirty="0"/>
              <a:t> </a:t>
            </a:r>
            <a:r>
              <a:rPr lang="en-US" dirty="0" err="1"/>
              <a:t>arvestada</a:t>
            </a:r>
            <a:r>
              <a:rPr lang="en-US" dirty="0"/>
              <a:t> 25-meetriste </a:t>
            </a:r>
            <a:r>
              <a:rPr lang="en-US" dirty="0" err="1"/>
              <a:t>autorongide</a:t>
            </a:r>
            <a:r>
              <a:rPr lang="en-US" dirty="0"/>
              <a:t> </a:t>
            </a:r>
            <a:r>
              <a:rPr lang="en-US" dirty="0" err="1"/>
              <a:t>pöördekoridoridega</a:t>
            </a:r>
            <a:r>
              <a:rPr lang="en-US" dirty="0"/>
              <a:t>. Amet peaks </a:t>
            </a:r>
            <a:r>
              <a:rPr lang="en-US" dirty="0" err="1"/>
              <a:t>kehtestama</a:t>
            </a:r>
            <a:r>
              <a:rPr lang="en-US" dirty="0"/>
              <a:t> (TPJ) </a:t>
            </a:r>
            <a:r>
              <a:rPr lang="en-US" dirty="0" err="1"/>
              <a:t>standardse</a:t>
            </a:r>
            <a:r>
              <a:rPr lang="en-US" dirty="0"/>
              <a:t> EMS-</a:t>
            </a:r>
            <a:r>
              <a:rPr lang="en-US" dirty="0" err="1"/>
              <a:t>autorongi</a:t>
            </a:r>
            <a:r>
              <a:rPr lang="en-US" dirty="0"/>
              <a:t> </a:t>
            </a:r>
            <a:r>
              <a:rPr lang="en-US" dirty="0" err="1"/>
              <a:t>konfiguratsiooni</a:t>
            </a:r>
            <a:r>
              <a:rPr lang="en-US" dirty="0"/>
              <a:t> </a:t>
            </a:r>
            <a:r>
              <a:rPr lang="en-US" dirty="0" err="1"/>
              <a:t>koridori</a:t>
            </a:r>
            <a:r>
              <a:rPr lang="en-US" dirty="0"/>
              <a:t> </a:t>
            </a:r>
            <a:r>
              <a:rPr lang="en-US" dirty="0" err="1"/>
              <a:t>kontrolliks</a:t>
            </a:r>
            <a:endParaRPr lang="en-US" dirty="0"/>
          </a:p>
          <a:p>
            <a:r>
              <a:rPr lang="en-US" dirty="0" err="1"/>
              <a:t>Ringristmikel</a:t>
            </a:r>
            <a:r>
              <a:rPr lang="en-US" dirty="0"/>
              <a:t> </a:t>
            </a:r>
            <a:r>
              <a:rPr lang="en-US" dirty="0" err="1"/>
              <a:t>pöörderaja</a:t>
            </a:r>
            <a:r>
              <a:rPr lang="en-US" dirty="0"/>
              <a:t> </a:t>
            </a:r>
            <a:r>
              <a:rPr lang="en-US" dirty="0" err="1"/>
              <a:t>vajalik</a:t>
            </a:r>
            <a:r>
              <a:rPr lang="en-US" dirty="0"/>
              <a:t> </a:t>
            </a:r>
            <a:r>
              <a:rPr lang="en-US" dirty="0" err="1"/>
              <a:t>laius</a:t>
            </a:r>
            <a:r>
              <a:rPr lang="en-US" dirty="0"/>
              <a:t> 5 </a:t>
            </a:r>
            <a:r>
              <a:rPr lang="en-US" dirty="0" err="1"/>
              <a:t>meetrit</a:t>
            </a:r>
            <a:r>
              <a:rPr lang="en-US" dirty="0"/>
              <a:t> – </a:t>
            </a:r>
            <a:r>
              <a:rPr lang="en-US" dirty="0" err="1"/>
              <a:t>seda</a:t>
            </a:r>
            <a:r>
              <a:rPr lang="en-US" dirty="0"/>
              <a:t> just </a:t>
            </a:r>
            <a:r>
              <a:rPr lang="en-US" dirty="0" err="1"/>
              <a:t>välimisel</a:t>
            </a:r>
            <a:r>
              <a:rPr lang="en-US" dirty="0"/>
              <a:t> </a:t>
            </a:r>
            <a:r>
              <a:rPr lang="en-US" dirty="0" err="1"/>
              <a:t>rajal</a:t>
            </a:r>
            <a:r>
              <a:rPr lang="en-US" dirty="0"/>
              <a:t> </a:t>
            </a:r>
            <a:r>
              <a:rPr lang="en-US" dirty="0" err="1"/>
              <a:t>liikudes</a:t>
            </a:r>
            <a:r>
              <a:rPr lang="en-US" dirty="0"/>
              <a:t>, </a:t>
            </a:r>
            <a:r>
              <a:rPr lang="en-US" dirty="0" err="1"/>
              <a:t>kui</a:t>
            </a:r>
            <a:r>
              <a:rPr lang="en-US" dirty="0"/>
              <a:t> </a:t>
            </a:r>
            <a:r>
              <a:rPr lang="en-US" dirty="0" err="1"/>
              <a:t>siserajal</a:t>
            </a:r>
            <a:r>
              <a:rPr lang="en-US" dirty="0"/>
              <a:t> on </a:t>
            </a:r>
            <a:r>
              <a:rPr lang="en-US" dirty="0" err="1"/>
              <a:t>ülesõidetav</a:t>
            </a:r>
            <a:r>
              <a:rPr lang="en-US" dirty="0"/>
              <a:t> ala</a:t>
            </a:r>
          </a:p>
          <a:p>
            <a:pPr lvl="1"/>
            <a:r>
              <a:rPr lang="en-US" dirty="0"/>
              <a:t>Ka </a:t>
            </a:r>
            <a:r>
              <a:rPr lang="en-US" dirty="0" err="1"/>
              <a:t>šikaanidel</a:t>
            </a:r>
            <a:r>
              <a:rPr lang="en-US" dirty="0"/>
              <a:t> </a:t>
            </a:r>
            <a:r>
              <a:rPr lang="en-US" dirty="0" err="1"/>
              <a:t>tuleb</a:t>
            </a:r>
            <a:r>
              <a:rPr lang="en-US" dirty="0"/>
              <a:t> </a:t>
            </a:r>
            <a:r>
              <a:rPr lang="en-US" dirty="0" err="1"/>
              <a:t>kontrollida</a:t>
            </a:r>
            <a:r>
              <a:rPr lang="en-US" dirty="0"/>
              <a:t> et pika </a:t>
            </a:r>
            <a:r>
              <a:rPr lang="en-US" dirty="0" err="1"/>
              <a:t>sõiduki</a:t>
            </a:r>
            <a:r>
              <a:rPr lang="en-US" dirty="0"/>
              <a:t> </a:t>
            </a:r>
            <a:r>
              <a:rPr lang="en-US" dirty="0" err="1"/>
              <a:t>kere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ulatuks</a:t>
            </a:r>
            <a:r>
              <a:rPr lang="en-US" dirty="0"/>
              <a:t> </a:t>
            </a:r>
            <a:r>
              <a:rPr lang="en-US" dirty="0" err="1"/>
              <a:t>naaberrajale</a:t>
            </a:r>
            <a:endParaRPr lang="en-US" dirty="0"/>
          </a:p>
          <a:p>
            <a:r>
              <a:rPr lang="en-US" dirty="0" err="1"/>
              <a:t>Ringristmike</a:t>
            </a:r>
            <a:r>
              <a:rPr lang="en-US" dirty="0"/>
              <a:t> </a:t>
            </a:r>
            <a:r>
              <a:rPr lang="en-US" dirty="0" err="1"/>
              <a:t>rajaeraldajate</a:t>
            </a:r>
            <a:r>
              <a:rPr lang="en-US" dirty="0"/>
              <a:t> </a:t>
            </a:r>
            <a:r>
              <a:rPr lang="en-US" dirty="0" err="1"/>
              <a:t>tehniline</a:t>
            </a:r>
            <a:r>
              <a:rPr lang="en-US" dirty="0"/>
              <a:t> </a:t>
            </a:r>
            <a:r>
              <a:rPr lang="en-US" dirty="0" err="1"/>
              <a:t>konstruktsioon</a:t>
            </a:r>
            <a:r>
              <a:rPr lang="en-US" dirty="0"/>
              <a:t> – </a:t>
            </a:r>
            <a:r>
              <a:rPr lang="en-US" dirty="0" err="1"/>
              <a:t>algusosa</a:t>
            </a:r>
            <a:r>
              <a:rPr lang="en-US" dirty="0"/>
              <a:t> </a:t>
            </a:r>
            <a:r>
              <a:rPr lang="en-US" dirty="0" err="1"/>
              <a:t>ülesõidetav</a:t>
            </a:r>
            <a:r>
              <a:rPr lang="en-US" dirty="0"/>
              <a:t>, </a:t>
            </a:r>
            <a:r>
              <a:rPr lang="en-US" dirty="0" err="1"/>
              <a:t>kõik</a:t>
            </a:r>
            <a:r>
              <a:rPr lang="en-US" dirty="0"/>
              <a:t> </a:t>
            </a:r>
            <a:r>
              <a:rPr lang="en-US" dirty="0" err="1"/>
              <a:t>avatud</a:t>
            </a:r>
            <a:r>
              <a:rPr lang="en-US" dirty="0"/>
              <a:t> </a:t>
            </a:r>
            <a:r>
              <a:rPr lang="en-US" dirty="0" err="1"/>
              <a:t>servad</a:t>
            </a:r>
            <a:r>
              <a:rPr lang="en-US" dirty="0"/>
              <a:t> </a:t>
            </a:r>
            <a:r>
              <a:rPr lang="en-US" dirty="0" err="1"/>
              <a:t>ümardatud</a:t>
            </a:r>
            <a:endParaRPr lang="en-US" dirty="0"/>
          </a:p>
          <a:p>
            <a:r>
              <a:rPr lang="en-US" dirty="0" err="1"/>
              <a:t>Teenindusjaamad</a:t>
            </a:r>
            <a:r>
              <a:rPr lang="en-US" dirty="0"/>
              <a:t> – </a:t>
            </a:r>
            <a:r>
              <a:rPr lang="en-US" dirty="0" err="1"/>
              <a:t>tankiv</a:t>
            </a:r>
            <a:r>
              <a:rPr lang="en-US" dirty="0"/>
              <a:t>/</a:t>
            </a:r>
            <a:r>
              <a:rPr lang="en-US" dirty="0" err="1"/>
              <a:t>parkiv</a:t>
            </a:r>
            <a:r>
              <a:rPr lang="en-US" dirty="0"/>
              <a:t> </a:t>
            </a:r>
            <a:r>
              <a:rPr lang="en-US" dirty="0" err="1"/>
              <a:t>sõiduk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tohiks</a:t>
            </a:r>
            <a:r>
              <a:rPr lang="en-US" dirty="0"/>
              <a:t> </a:t>
            </a:r>
            <a:r>
              <a:rPr lang="en-US" dirty="0" err="1"/>
              <a:t>takistada</a:t>
            </a:r>
            <a:r>
              <a:rPr lang="en-US" dirty="0"/>
              <a:t> </a:t>
            </a:r>
            <a:r>
              <a:rPr lang="en-US" dirty="0" err="1"/>
              <a:t>teisi</a:t>
            </a:r>
            <a:r>
              <a:rPr lang="en-US" dirty="0"/>
              <a:t> </a:t>
            </a:r>
            <a:r>
              <a:rPr lang="en-US" dirty="0" err="1"/>
              <a:t>trajektoore</a:t>
            </a:r>
            <a:endParaRPr lang="en-US" dirty="0"/>
          </a:p>
          <a:p>
            <a:r>
              <a:rPr lang="en-US" dirty="0" err="1"/>
              <a:t>Parklad</a:t>
            </a:r>
            <a:r>
              <a:rPr lang="en-US" dirty="0"/>
              <a:t> – </a:t>
            </a:r>
            <a:r>
              <a:rPr lang="en-US" dirty="0" err="1"/>
              <a:t>täpne</a:t>
            </a:r>
            <a:r>
              <a:rPr lang="en-US" dirty="0"/>
              <a:t> </a:t>
            </a:r>
            <a:r>
              <a:rPr lang="en-US" dirty="0" err="1"/>
              <a:t>parkimiskorraldus</a:t>
            </a:r>
            <a:r>
              <a:rPr lang="en-US" dirty="0"/>
              <a:t>, </a:t>
            </a:r>
            <a:r>
              <a:rPr lang="en-US" dirty="0" err="1"/>
              <a:t>ruum</a:t>
            </a:r>
            <a:r>
              <a:rPr lang="en-US" dirty="0"/>
              <a:t> </a:t>
            </a:r>
            <a:r>
              <a:rPr lang="en-US" dirty="0" err="1"/>
              <a:t>kuni</a:t>
            </a:r>
            <a:r>
              <a:rPr lang="en-US" dirty="0"/>
              <a:t> 34,5 </a:t>
            </a:r>
            <a:r>
              <a:rPr lang="en-US" dirty="0" err="1"/>
              <a:t>meetristele</a:t>
            </a:r>
            <a:r>
              <a:rPr lang="en-US" dirty="0"/>
              <a:t>, </a:t>
            </a:r>
            <a:r>
              <a:rPr lang="en-US" dirty="0" err="1"/>
              <a:t>kuidas</a:t>
            </a:r>
            <a:r>
              <a:rPr lang="en-US" dirty="0"/>
              <a:t> </a:t>
            </a:r>
            <a:r>
              <a:rPr lang="en-US" dirty="0" err="1"/>
              <a:t>arvestada</a:t>
            </a:r>
            <a:r>
              <a:rPr lang="en-US" dirty="0"/>
              <a:t> </a:t>
            </a:r>
            <a:r>
              <a:rPr lang="en-US" dirty="0" err="1"/>
              <a:t>haagisega</a:t>
            </a:r>
            <a:r>
              <a:rPr lang="en-US" dirty="0"/>
              <a:t> </a:t>
            </a:r>
            <a:r>
              <a:rPr lang="en-US" dirty="0" err="1"/>
              <a:t>sõidukeid</a:t>
            </a:r>
            <a:r>
              <a:rPr lang="en-US" dirty="0"/>
              <a:t> ja </a:t>
            </a:r>
            <a:r>
              <a:rPr lang="en-US" dirty="0" err="1"/>
              <a:t>matka-autosid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256980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2EE41-43C5-839D-E9FD-DF499CCC5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Pöörderaadiuste</a:t>
            </a:r>
            <a:r>
              <a:rPr lang="en-US" dirty="0"/>
              <a:t> </a:t>
            </a:r>
            <a:r>
              <a:rPr lang="en-US" dirty="0" err="1"/>
              <a:t>kontroll</a:t>
            </a:r>
            <a:r>
              <a:rPr lang="en-US" dirty="0"/>
              <a:t> (</a:t>
            </a:r>
            <a:r>
              <a:rPr lang="en-US" dirty="0" err="1"/>
              <a:t>eriti</a:t>
            </a:r>
            <a:r>
              <a:rPr lang="en-US" dirty="0"/>
              <a:t> </a:t>
            </a:r>
            <a:r>
              <a:rPr lang="en-US" dirty="0" err="1"/>
              <a:t>linnas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F77CE7-9662-1263-5ACB-DC0BDB5FF5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Kõrvaltee</a:t>
            </a:r>
            <a:r>
              <a:rPr lang="en-US" dirty="0"/>
              <a:t> </a:t>
            </a:r>
            <a:r>
              <a:rPr lang="en-US" dirty="0" err="1"/>
              <a:t>stoppjoone</a:t>
            </a:r>
            <a:r>
              <a:rPr lang="en-US" dirty="0"/>
              <a:t> </a:t>
            </a:r>
            <a:r>
              <a:rPr lang="en-US" dirty="0" err="1"/>
              <a:t>asukoht</a:t>
            </a:r>
            <a:r>
              <a:rPr lang="en-US" dirty="0"/>
              <a:t> </a:t>
            </a:r>
            <a:r>
              <a:rPr lang="en-US" dirty="0" err="1"/>
              <a:t>peab</a:t>
            </a:r>
            <a:r>
              <a:rPr lang="en-US" dirty="0"/>
              <a:t> </a:t>
            </a:r>
            <a:r>
              <a:rPr lang="en-US" dirty="0" err="1"/>
              <a:t>võimaldama</a:t>
            </a:r>
            <a:r>
              <a:rPr lang="en-US" dirty="0"/>
              <a:t> </a:t>
            </a:r>
            <a:r>
              <a:rPr lang="en-US" dirty="0" err="1"/>
              <a:t>suurima</a:t>
            </a:r>
            <a:r>
              <a:rPr lang="en-US" dirty="0"/>
              <a:t> </a:t>
            </a:r>
            <a:r>
              <a:rPr lang="en-US" dirty="0" err="1"/>
              <a:t>lubatud</a:t>
            </a:r>
            <a:r>
              <a:rPr lang="en-US" dirty="0"/>
              <a:t> </a:t>
            </a:r>
            <a:r>
              <a:rPr lang="en-US" dirty="0" err="1"/>
              <a:t>sõiduki</a:t>
            </a:r>
            <a:r>
              <a:rPr lang="en-US" dirty="0"/>
              <a:t> </a:t>
            </a:r>
            <a:r>
              <a:rPr lang="en-US" dirty="0" err="1"/>
              <a:t>lubatud</a:t>
            </a:r>
            <a:r>
              <a:rPr lang="en-US" dirty="0"/>
              <a:t> </a:t>
            </a:r>
            <a:r>
              <a:rPr lang="en-US" dirty="0" err="1"/>
              <a:t>pöörded</a:t>
            </a:r>
            <a:r>
              <a:rPr lang="en-US" dirty="0"/>
              <a:t> </a:t>
            </a:r>
            <a:r>
              <a:rPr lang="en-US" dirty="0" err="1"/>
              <a:t>peateelt</a:t>
            </a:r>
            <a:r>
              <a:rPr lang="en-US" dirty="0"/>
              <a:t> </a:t>
            </a:r>
            <a:r>
              <a:rPr lang="en-US" dirty="0" err="1"/>
              <a:t>kõrvale</a:t>
            </a:r>
            <a:r>
              <a:rPr lang="en-US" dirty="0"/>
              <a:t> </a:t>
            </a:r>
            <a:r>
              <a:rPr lang="en-US" dirty="0" err="1"/>
              <a:t>minnes</a:t>
            </a:r>
            <a:r>
              <a:rPr lang="en-US" dirty="0"/>
              <a:t> (</a:t>
            </a:r>
            <a:r>
              <a:rPr lang="en-US" dirty="0" err="1"/>
              <a:t>ei</a:t>
            </a:r>
            <a:r>
              <a:rPr lang="en-US" dirty="0"/>
              <a:t> tohi </a:t>
            </a:r>
            <a:r>
              <a:rPr lang="en-US" dirty="0" err="1"/>
              <a:t>peateed</a:t>
            </a:r>
            <a:r>
              <a:rPr lang="en-US" dirty="0"/>
              <a:t> </a:t>
            </a:r>
            <a:r>
              <a:rPr lang="en-US" dirty="0" err="1"/>
              <a:t>blokeerida</a:t>
            </a:r>
            <a:r>
              <a:rPr lang="en-US" dirty="0"/>
              <a:t>) – </a:t>
            </a:r>
            <a:r>
              <a:rPr lang="en-US" dirty="0" err="1"/>
              <a:t>kõrvalteelt</a:t>
            </a:r>
            <a:r>
              <a:rPr lang="en-US" dirty="0"/>
              <a:t> </a:t>
            </a:r>
            <a:r>
              <a:rPr lang="en-US" dirty="0" err="1"/>
              <a:t>väljapööraja</a:t>
            </a:r>
            <a:r>
              <a:rPr lang="en-US" dirty="0"/>
              <a:t> </a:t>
            </a:r>
            <a:r>
              <a:rPr lang="en-US" dirty="0" err="1"/>
              <a:t>jaoks</a:t>
            </a:r>
            <a:r>
              <a:rPr lang="en-US" dirty="0"/>
              <a:t> </a:t>
            </a:r>
            <a:r>
              <a:rPr lang="en-US" dirty="0" err="1"/>
              <a:t>ootamine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ole </a:t>
            </a:r>
            <a:r>
              <a:rPr lang="en-US" dirty="0" err="1"/>
              <a:t>nii</a:t>
            </a:r>
            <a:r>
              <a:rPr lang="en-US" dirty="0"/>
              <a:t> </a:t>
            </a:r>
            <a:r>
              <a:rPr lang="en-US" dirty="0" err="1"/>
              <a:t>suur</a:t>
            </a:r>
            <a:r>
              <a:rPr lang="en-US" dirty="0"/>
              <a:t> </a:t>
            </a:r>
            <a:r>
              <a:rPr lang="en-US" dirty="0" err="1"/>
              <a:t>patt</a:t>
            </a:r>
            <a:endParaRPr lang="en-US" dirty="0"/>
          </a:p>
          <a:p>
            <a:r>
              <a:rPr lang="en-US" dirty="0"/>
              <a:t>Eriline </a:t>
            </a:r>
            <a:r>
              <a:rPr lang="en-US" dirty="0" err="1"/>
              <a:t>tähelepanu</a:t>
            </a:r>
            <a:r>
              <a:rPr lang="en-US" dirty="0"/>
              <a:t> – et </a:t>
            </a:r>
            <a:r>
              <a:rPr lang="en-US" dirty="0" err="1"/>
              <a:t>autorongi</a:t>
            </a:r>
            <a:r>
              <a:rPr lang="en-US" dirty="0"/>
              <a:t> </a:t>
            </a:r>
            <a:r>
              <a:rPr lang="en-US" dirty="0" err="1"/>
              <a:t>tagumised</a:t>
            </a:r>
            <a:r>
              <a:rPr lang="en-US" dirty="0"/>
              <a:t> </a:t>
            </a:r>
            <a:r>
              <a:rPr lang="en-US" dirty="0" err="1"/>
              <a:t>rattad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lõikaks</a:t>
            </a:r>
            <a:r>
              <a:rPr lang="en-US" dirty="0"/>
              <a:t> </a:t>
            </a:r>
            <a:r>
              <a:rPr lang="en-US" dirty="0" err="1"/>
              <a:t>kergliikluse</a:t>
            </a:r>
            <a:r>
              <a:rPr lang="en-US" dirty="0"/>
              <a:t> </a:t>
            </a:r>
            <a:r>
              <a:rPr lang="en-US" dirty="0" err="1"/>
              <a:t>alale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2696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ABA799-3702-875D-F222-832BB9280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Kergliikleja</a:t>
            </a:r>
            <a:r>
              <a:rPr lang="en-US" dirty="0"/>
              <a:t> ja 1,5 </a:t>
            </a:r>
            <a:r>
              <a:rPr lang="en-US" dirty="0" err="1"/>
              <a:t>meetrit</a:t>
            </a:r>
            <a:r>
              <a:rPr lang="en-US" dirty="0"/>
              <a:t> LS </a:t>
            </a:r>
            <a:r>
              <a:rPr lang="en-US" dirty="0" err="1"/>
              <a:t>järgi</a:t>
            </a:r>
            <a:r>
              <a:rPr lang="en-US" dirty="0"/>
              <a:t> </a:t>
            </a:r>
            <a:r>
              <a:rPr lang="en-US" dirty="0" err="1"/>
              <a:t>kui</a:t>
            </a:r>
            <a:r>
              <a:rPr lang="en-US" dirty="0"/>
              <a:t> V&gt;30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01DEAA-F905-AE74-D3EE-37A3F0F82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574" y="1690688"/>
            <a:ext cx="5800344" cy="4351338"/>
          </a:xfrm>
        </p:spPr>
        <p:txBody>
          <a:bodyPr>
            <a:normAutofit/>
          </a:bodyPr>
          <a:lstStyle/>
          <a:p>
            <a:r>
              <a:rPr lang="en-US" dirty="0"/>
              <a:t>Mis </a:t>
            </a:r>
            <a:r>
              <a:rPr lang="en-US" dirty="0" err="1"/>
              <a:t>tegelikult</a:t>
            </a:r>
            <a:r>
              <a:rPr lang="en-US" dirty="0"/>
              <a:t> </a:t>
            </a:r>
            <a:r>
              <a:rPr lang="en-US" dirty="0" err="1"/>
              <a:t>mõjutab</a:t>
            </a:r>
            <a:r>
              <a:rPr lang="en-US" dirty="0"/>
              <a:t> </a:t>
            </a:r>
            <a:r>
              <a:rPr lang="en-US" dirty="0" err="1"/>
              <a:t>kergliiklejat</a:t>
            </a:r>
            <a:endParaRPr lang="en-US" dirty="0"/>
          </a:p>
          <a:p>
            <a:pPr lvl="1"/>
            <a:r>
              <a:rPr lang="en-US" dirty="0" err="1"/>
              <a:t>suure</a:t>
            </a:r>
            <a:r>
              <a:rPr lang="en-US" dirty="0"/>
              <a:t> </a:t>
            </a:r>
            <a:r>
              <a:rPr lang="en-US" dirty="0" err="1"/>
              <a:t>frontaalpinnaga</a:t>
            </a:r>
            <a:r>
              <a:rPr lang="en-US" dirty="0"/>
              <a:t> </a:t>
            </a:r>
            <a:r>
              <a:rPr lang="en-US" dirty="0" err="1"/>
              <a:t>sõiduk</a:t>
            </a:r>
            <a:r>
              <a:rPr lang="en-US" dirty="0"/>
              <a:t> (buss, </a:t>
            </a:r>
            <a:r>
              <a:rPr lang="en-US" dirty="0" err="1"/>
              <a:t>rekka</a:t>
            </a:r>
            <a:r>
              <a:rPr lang="en-US" dirty="0"/>
              <a:t>)</a:t>
            </a:r>
          </a:p>
          <a:p>
            <a:pPr lvl="1"/>
            <a:r>
              <a:rPr lang="en-US" dirty="0" err="1"/>
              <a:t>ebaühtlase</a:t>
            </a:r>
            <a:r>
              <a:rPr lang="en-US" dirty="0"/>
              <a:t> </a:t>
            </a:r>
            <a:r>
              <a:rPr lang="en-US" dirty="0" err="1"/>
              <a:t>külgpinnaga</a:t>
            </a:r>
            <a:r>
              <a:rPr lang="en-US" dirty="0"/>
              <a:t> </a:t>
            </a:r>
            <a:r>
              <a:rPr lang="en-US" dirty="0" err="1"/>
              <a:t>sõiduk</a:t>
            </a:r>
            <a:r>
              <a:rPr lang="en-US" dirty="0"/>
              <a:t> (</a:t>
            </a:r>
            <a:r>
              <a:rPr lang="en-US" dirty="0" err="1"/>
              <a:t>nii</a:t>
            </a:r>
            <a:r>
              <a:rPr lang="en-US" dirty="0"/>
              <a:t> </a:t>
            </a:r>
            <a:r>
              <a:rPr lang="en-US" dirty="0" err="1"/>
              <a:t>koormata</a:t>
            </a:r>
            <a:r>
              <a:rPr lang="en-US" dirty="0"/>
              <a:t> </a:t>
            </a:r>
            <a:r>
              <a:rPr lang="en-US" dirty="0" err="1"/>
              <a:t>palgiveok</a:t>
            </a:r>
            <a:r>
              <a:rPr lang="en-US" dirty="0"/>
              <a:t> </a:t>
            </a:r>
            <a:r>
              <a:rPr lang="en-US" dirty="0" err="1"/>
              <a:t>kui</a:t>
            </a:r>
            <a:r>
              <a:rPr lang="en-US" dirty="0"/>
              <a:t> ka </a:t>
            </a:r>
            <a:r>
              <a:rPr lang="en-US" dirty="0" err="1"/>
              <a:t>sõiduauto</a:t>
            </a:r>
            <a:r>
              <a:rPr lang="en-US" dirty="0"/>
              <a:t> </a:t>
            </a:r>
            <a:r>
              <a:rPr lang="en-US" dirty="0" err="1"/>
              <a:t>haagis</a:t>
            </a:r>
            <a:r>
              <a:rPr lang="en-US" dirty="0"/>
              <a:t> </a:t>
            </a:r>
            <a:r>
              <a:rPr lang="en-US" dirty="0" err="1"/>
              <a:t>aiatraktoriga</a:t>
            </a:r>
            <a:r>
              <a:rPr lang="en-US" dirty="0"/>
              <a:t> </a:t>
            </a:r>
            <a:r>
              <a:rPr lang="en-US" dirty="0" err="1"/>
              <a:t>või</a:t>
            </a:r>
            <a:r>
              <a:rPr lang="en-US" dirty="0"/>
              <a:t> </a:t>
            </a:r>
            <a:r>
              <a:rPr lang="en-US" dirty="0" err="1"/>
              <a:t>pikk</a:t>
            </a:r>
            <a:r>
              <a:rPr lang="en-US" dirty="0"/>
              <a:t> </a:t>
            </a:r>
            <a:r>
              <a:rPr lang="en-US" dirty="0" err="1"/>
              <a:t>autovedaja</a:t>
            </a:r>
            <a:r>
              <a:rPr lang="en-US" dirty="0"/>
              <a:t>)</a:t>
            </a:r>
          </a:p>
          <a:p>
            <a:r>
              <a:rPr lang="en-US" dirty="0"/>
              <a:t>M71 – </a:t>
            </a:r>
            <a:r>
              <a:rPr lang="en-US" dirty="0" err="1"/>
              <a:t>kaetud</a:t>
            </a:r>
            <a:r>
              <a:rPr lang="en-US" dirty="0"/>
              <a:t> </a:t>
            </a:r>
            <a:r>
              <a:rPr lang="en-US" dirty="0" err="1"/>
              <a:t>peenrad</a:t>
            </a:r>
            <a:r>
              <a:rPr lang="en-US" dirty="0"/>
              <a:t> </a:t>
            </a:r>
            <a:r>
              <a:rPr lang="en-US" dirty="0" err="1"/>
              <a:t>vaid</a:t>
            </a:r>
            <a:r>
              <a:rPr lang="en-US" dirty="0"/>
              <a:t> 2+2/110+ on 2,5 m – </a:t>
            </a:r>
            <a:r>
              <a:rPr lang="en-US" dirty="0" err="1"/>
              <a:t>kõigil</a:t>
            </a:r>
            <a:r>
              <a:rPr lang="en-US" dirty="0"/>
              <a:t> </a:t>
            </a:r>
            <a:r>
              <a:rPr lang="en-US" dirty="0" err="1"/>
              <a:t>teistel</a:t>
            </a:r>
            <a:r>
              <a:rPr lang="en-US" dirty="0"/>
              <a:t> </a:t>
            </a:r>
            <a:r>
              <a:rPr lang="en-US" dirty="0" err="1"/>
              <a:t>juhtudel</a:t>
            </a:r>
            <a:r>
              <a:rPr lang="en-US" dirty="0"/>
              <a:t> 0,5…1,0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B7EAA1-18EF-7EBA-DF22-C3A0991469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5083" y="1298925"/>
            <a:ext cx="5960780" cy="487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0776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1BFED-CD5A-70BA-340E-0DDCE138A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Sõiduraja</a:t>
            </a:r>
            <a:r>
              <a:rPr lang="en-US" dirty="0"/>
              <a:t> </a:t>
            </a:r>
            <a:r>
              <a:rPr lang="en-US" dirty="0" err="1"/>
              <a:t>laius</a:t>
            </a:r>
            <a:r>
              <a:rPr lang="en-US" dirty="0"/>
              <a:t> ja </a:t>
            </a:r>
            <a:r>
              <a:rPr lang="en-US" dirty="0" err="1"/>
              <a:t>kaetud</a:t>
            </a:r>
            <a:r>
              <a:rPr lang="en-US" dirty="0"/>
              <a:t> </a:t>
            </a:r>
            <a:r>
              <a:rPr lang="en-US" dirty="0" err="1"/>
              <a:t>peenra</a:t>
            </a:r>
            <a:r>
              <a:rPr lang="en-US" dirty="0"/>
              <a:t> </a:t>
            </a:r>
            <a:r>
              <a:rPr lang="en-US" dirty="0" err="1"/>
              <a:t>laius</a:t>
            </a: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1961856-3987-71EA-42CE-C5A9D87A1CF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85242144"/>
              </p:ext>
            </p:extLst>
          </p:nvPr>
        </p:nvGraphicFramePr>
        <p:xfrm>
          <a:off x="1215227" y="1578607"/>
          <a:ext cx="7864032" cy="48302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5018">
                  <a:extLst>
                    <a:ext uri="{9D8B030D-6E8A-4147-A177-3AD203B41FA5}">
                      <a16:colId xmlns:a16="http://schemas.microsoft.com/office/drawing/2014/main" val="1276318011"/>
                    </a:ext>
                  </a:extLst>
                </a:gridCol>
                <a:gridCol w="1040130">
                  <a:extLst>
                    <a:ext uri="{9D8B030D-6E8A-4147-A177-3AD203B41FA5}">
                      <a16:colId xmlns:a16="http://schemas.microsoft.com/office/drawing/2014/main" val="903415558"/>
                    </a:ext>
                  </a:extLst>
                </a:gridCol>
                <a:gridCol w="2533968">
                  <a:extLst>
                    <a:ext uri="{9D8B030D-6E8A-4147-A177-3AD203B41FA5}">
                      <a16:colId xmlns:a16="http://schemas.microsoft.com/office/drawing/2014/main" val="1610949150"/>
                    </a:ext>
                  </a:extLst>
                </a:gridCol>
                <a:gridCol w="1287336">
                  <a:extLst>
                    <a:ext uri="{9D8B030D-6E8A-4147-A177-3AD203B41FA5}">
                      <a16:colId xmlns:a16="http://schemas.microsoft.com/office/drawing/2014/main" val="3741698098"/>
                    </a:ext>
                  </a:extLst>
                </a:gridCol>
                <a:gridCol w="957580">
                  <a:extLst>
                    <a:ext uri="{9D8B030D-6E8A-4147-A177-3AD203B41FA5}">
                      <a16:colId xmlns:a16="http://schemas.microsoft.com/office/drawing/2014/main" val="1697662955"/>
                    </a:ext>
                  </a:extLst>
                </a:gridCol>
              </a:tblGrid>
              <a:tr h="380202">
                <a:tc>
                  <a:txBody>
                    <a:bodyPr/>
                    <a:lstStyle/>
                    <a:p>
                      <a:r>
                        <a:rPr lang="en-US" dirty="0"/>
                        <a:t>Tee </a:t>
                      </a:r>
                      <a:r>
                        <a:rPr lang="en-US" dirty="0" err="1"/>
                        <a:t>liik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Kiirus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AKÖL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Sõidurada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peenar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99369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2+2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110/120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9776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2+2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90/100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highlight>
                          <a:srgbClr val="FFFF00"/>
                        </a:highlight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1,0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56856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2+1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100/110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highlight>
                          <a:srgbClr val="FFFF00"/>
                        </a:highlight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1,0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58752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1+1 </a:t>
                      </a:r>
                      <a:r>
                        <a:rPr lang="en-US" dirty="0" err="1"/>
                        <a:t>põhi</a:t>
                      </a:r>
                      <a:r>
                        <a:rPr lang="en-US" dirty="0"/>
                        <a:t> (</a:t>
                      </a:r>
                      <a:r>
                        <a:rPr lang="en-US" dirty="0" err="1"/>
                        <a:t>piirdega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3,75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1,0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75783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1+1 </a:t>
                      </a:r>
                      <a:r>
                        <a:rPr lang="en-US" dirty="0" err="1"/>
                        <a:t>põhi</a:t>
                      </a:r>
                      <a:r>
                        <a:rPr lang="en-US" dirty="0"/>
                        <a:t> (</a:t>
                      </a:r>
                      <a:r>
                        <a:rPr lang="en-US" dirty="0" err="1"/>
                        <a:t>piirdega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1,0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34727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1+1 </a:t>
                      </a:r>
                      <a:r>
                        <a:rPr lang="en-US" dirty="0" err="1"/>
                        <a:t>põhi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80/90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1,0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87260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1+1 </a:t>
                      </a:r>
                      <a:r>
                        <a:rPr lang="en-US" dirty="0" err="1"/>
                        <a:t>põhi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3,25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20436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1+1 </a:t>
                      </a:r>
                      <a:r>
                        <a:rPr lang="en-US" dirty="0" err="1"/>
                        <a:t>põhi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≤60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00472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1+1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80/90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&gt;4000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1,0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74494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1+1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80/90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1500-4000 (</a:t>
                      </a:r>
                      <a:r>
                        <a:rPr lang="en-US" dirty="0" err="1"/>
                        <a:t>tugi</a:t>
                      </a:r>
                      <a:r>
                        <a:rPr lang="en-US" dirty="0"/>
                        <a:t>  &lt;4000)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3,25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0,75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16196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1+1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60/70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&gt;4000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3,25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46904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1+1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Kuni 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06049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6780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A1512AB-A92E-8A7F-C215-C99B22A67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2+2/</a:t>
            </a:r>
            <a:r>
              <a:rPr lang="en-US" dirty="0" err="1"/>
              <a:t>aeglane</a:t>
            </a: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F927462-9917-7527-809B-01B45DE3B97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3185962"/>
            <a:ext cx="4607993" cy="33069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742199-E651-AB87-30DD-1C5C9D025E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7993" y="56201"/>
            <a:ext cx="7925906" cy="680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0722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48FAD-D6B8-E80C-227F-C501C13E7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0625A44-5454-DEAA-B113-00C698D1185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4643" y="1501541"/>
            <a:ext cx="5955157" cy="4424745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5B3CDAFF-47BF-D182-75F2-6F5308D3D83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3" y="712268"/>
            <a:ext cx="5984314" cy="580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6993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491C0-0DA9-5C13-6809-55C553C64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2+2 ja 2,5 </a:t>
            </a:r>
            <a:r>
              <a:rPr lang="en-US" dirty="0" err="1"/>
              <a:t>meetrit</a:t>
            </a:r>
            <a:r>
              <a:rPr lang="en-US" dirty="0"/>
              <a:t> – </a:t>
            </a:r>
            <a:r>
              <a:rPr lang="en-US" dirty="0" err="1"/>
              <a:t>peatunud</a:t>
            </a:r>
            <a:r>
              <a:rPr lang="en-US" dirty="0"/>
              <a:t> </a:t>
            </a:r>
            <a:r>
              <a:rPr lang="en-US" dirty="0" err="1"/>
              <a:t>sõidukid</a:t>
            </a:r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C2B8C2C-5B62-BE0F-3E6D-96EB409A850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053287"/>
            <a:ext cx="5181600" cy="3896013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C978336-F46E-67DA-B6AE-99C7303ECB3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021955"/>
            <a:ext cx="5181600" cy="3958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621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67508-5D87-4321-9A69-7B5DC93EA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B8305BD-5D39-95DF-E330-B84E58F6292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1904652"/>
            <a:ext cx="5181600" cy="4193284"/>
          </a:xfrm>
          <a:prstGeom prst="rect">
            <a:avLst/>
          </a:prstGeom>
        </p:spPr>
      </p:pic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394A5860-C313-9787-178C-B1BB340008F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81825" y="2082422"/>
            <a:ext cx="5181600" cy="3837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5416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D606E-4FCD-3CE9-2B80-0883DAC8B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5E972D2-91B8-C39A-C862-74883C97E76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84606" y="1825625"/>
            <a:ext cx="4556788" cy="4351338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0B45B66-4DF6-E8F3-9E5A-7343DC925D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3629" y="1825625"/>
            <a:ext cx="5856171" cy="4351338"/>
          </a:xfrm>
        </p:spPr>
        <p:txBody>
          <a:bodyPr>
            <a:normAutofit/>
          </a:bodyPr>
          <a:lstStyle/>
          <a:p>
            <a:r>
              <a:rPr lang="en-US" dirty="0" err="1"/>
              <a:t>Peenar</a:t>
            </a:r>
            <a:r>
              <a:rPr lang="en-US" dirty="0"/>
              <a:t> on </a:t>
            </a:r>
            <a:r>
              <a:rPr lang="en-US" dirty="0" err="1"/>
              <a:t>kitsam</a:t>
            </a:r>
            <a:r>
              <a:rPr lang="en-US" dirty="0"/>
              <a:t> </a:t>
            </a:r>
            <a:r>
              <a:rPr lang="en-US" dirty="0" err="1"/>
              <a:t>kui</a:t>
            </a:r>
            <a:r>
              <a:rPr lang="en-US" dirty="0"/>
              <a:t> </a:t>
            </a:r>
            <a:r>
              <a:rPr lang="en-US" dirty="0" err="1"/>
              <a:t>normis</a:t>
            </a:r>
            <a:endParaRPr lang="en-US" dirty="0"/>
          </a:p>
          <a:p>
            <a:pPr lvl="1"/>
            <a:r>
              <a:rPr lang="en-US" dirty="0"/>
              <a:t>106 </a:t>
            </a:r>
            <a:r>
              <a:rPr lang="en-US" dirty="0" err="1"/>
              <a:t>järgi</a:t>
            </a:r>
            <a:r>
              <a:rPr lang="en-US" dirty="0"/>
              <a:t> </a:t>
            </a:r>
            <a:r>
              <a:rPr lang="en-US" dirty="0" err="1"/>
              <a:t>võis</a:t>
            </a:r>
            <a:r>
              <a:rPr lang="en-US" dirty="0"/>
              <a:t> </a:t>
            </a:r>
            <a:r>
              <a:rPr lang="en-US" dirty="0" err="1"/>
              <a:t>viidata</a:t>
            </a:r>
            <a:r>
              <a:rPr lang="en-US" dirty="0"/>
              <a:t> </a:t>
            </a:r>
            <a:r>
              <a:rPr lang="en-US" dirty="0" err="1"/>
              <a:t>Rootsi</a:t>
            </a:r>
            <a:r>
              <a:rPr lang="en-US" dirty="0"/>
              <a:t> </a:t>
            </a:r>
            <a:r>
              <a:rPr lang="en-US" dirty="0" err="1"/>
              <a:t>normile</a:t>
            </a:r>
            <a:endParaRPr lang="en-US" dirty="0"/>
          </a:p>
          <a:p>
            <a:pPr lvl="1"/>
            <a:r>
              <a:rPr lang="en-US" dirty="0"/>
              <a:t>KUID </a:t>
            </a:r>
            <a:r>
              <a:rPr lang="en-US" dirty="0" err="1"/>
              <a:t>Rootsis</a:t>
            </a:r>
            <a:r>
              <a:rPr lang="en-US" dirty="0"/>
              <a:t> </a:t>
            </a:r>
            <a:r>
              <a:rPr lang="en-US" dirty="0" err="1"/>
              <a:t>analoogsel</a:t>
            </a:r>
            <a:r>
              <a:rPr lang="en-US" dirty="0"/>
              <a:t> </a:t>
            </a:r>
            <a:r>
              <a:rPr lang="en-US" dirty="0" err="1"/>
              <a:t>juhtumil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hakata</a:t>
            </a:r>
            <a:r>
              <a:rPr lang="en-US" dirty="0"/>
              <a:t> </a:t>
            </a:r>
            <a:r>
              <a:rPr lang="en-US" dirty="0" err="1"/>
              <a:t>ratast</a:t>
            </a:r>
            <a:r>
              <a:rPr lang="en-US" dirty="0"/>
              <a:t> </a:t>
            </a:r>
            <a:r>
              <a:rPr lang="en-US" dirty="0" err="1"/>
              <a:t>vahetama</a:t>
            </a:r>
            <a:r>
              <a:rPr lang="en-US" dirty="0"/>
              <a:t> </a:t>
            </a:r>
            <a:r>
              <a:rPr lang="en-US" dirty="0" err="1"/>
              <a:t>ilma</a:t>
            </a:r>
            <a:r>
              <a:rPr lang="en-US" dirty="0"/>
              <a:t> TMA </a:t>
            </a:r>
            <a:r>
              <a:rPr lang="en-US" dirty="0" err="1"/>
              <a:t>kaitsekilbita</a:t>
            </a:r>
            <a:endParaRPr lang="en-US" dirty="0"/>
          </a:p>
          <a:p>
            <a:pPr lvl="1"/>
            <a:r>
              <a:rPr lang="en-US" dirty="0"/>
              <a:t>LOA </a:t>
            </a:r>
            <a:r>
              <a:rPr lang="en-US" dirty="0" err="1"/>
              <a:t>juhtis</a:t>
            </a:r>
            <a:r>
              <a:rPr lang="en-US" dirty="0"/>
              <a:t> </a:t>
            </a:r>
            <a:r>
              <a:rPr lang="en-US" dirty="0" err="1"/>
              <a:t>tellija</a:t>
            </a:r>
            <a:r>
              <a:rPr lang="en-US" dirty="0"/>
              <a:t> </a:t>
            </a:r>
            <a:r>
              <a:rPr lang="en-US" dirty="0" err="1"/>
              <a:t>tähelepanu</a:t>
            </a:r>
            <a:r>
              <a:rPr lang="en-US" dirty="0"/>
              <a:t> </a:t>
            </a:r>
            <a:r>
              <a:rPr lang="en-US" dirty="0" err="1"/>
              <a:t>ohtudele</a:t>
            </a:r>
            <a:endParaRPr lang="en-US" dirty="0"/>
          </a:p>
          <a:p>
            <a:r>
              <a:rPr lang="en-US" dirty="0" err="1"/>
              <a:t>Kaitsekilbi</a:t>
            </a:r>
            <a:r>
              <a:rPr lang="en-US" dirty="0"/>
              <a:t> </a:t>
            </a:r>
            <a:r>
              <a:rPr lang="en-US" dirty="0" err="1"/>
              <a:t>tagab</a:t>
            </a:r>
            <a:r>
              <a:rPr lang="en-US" dirty="0"/>
              <a:t> </a:t>
            </a:r>
            <a:r>
              <a:rPr lang="en-US" dirty="0" err="1"/>
              <a:t>liikluskindlustus</a:t>
            </a:r>
            <a:r>
              <a:rPr lang="en-US" dirty="0"/>
              <a:t>, kuna see </a:t>
            </a:r>
            <a:r>
              <a:rPr lang="en-US" dirty="0" err="1"/>
              <a:t>kahandab</a:t>
            </a:r>
            <a:r>
              <a:rPr lang="en-US" dirty="0"/>
              <a:t> </a:t>
            </a:r>
            <a:r>
              <a:rPr lang="en-US" dirty="0" err="1"/>
              <a:t>kokkuvõttes</a:t>
            </a:r>
            <a:r>
              <a:rPr lang="en-US" dirty="0"/>
              <a:t> </a:t>
            </a:r>
            <a:r>
              <a:rPr lang="en-US" dirty="0" err="1"/>
              <a:t>nende</a:t>
            </a:r>
            <a:r>
              <a:rPr lang="en-US" dirty="0"/>
              <a:t> </a:t>
            </a:r>
            <a:r>
              <a:rPr lang="en-US" dirty="0" err="1"/>
              <a:t>makseid</a:t>
            </a:r>
            <a:endParaRPr lang="en-US" dirty="0"/>
          </a:p>
          <a:p>
            <a:pPr lvl="1"/>
            <a:r>
              <a:rPr lang="en-US" dirty="0" err="1"/>
              <a:t>Ramudden</a:t>
            </a:r>
            <a:r>
              <a:rPr lang="en-US" dirty="0"/>
              <a:t> </a:t>
            </a:r>
            <a:r>
              <a:rPr lang="en-US" dirty="0" err="1"/>
              <a:t>pakub</a:t>
            </a:r>
            <a:r>
              <a:rPr lang="en-US" dirty="0"/>
              <a:t> </a:t>
            </a:r>
            <a:r>
              <a:rPr lang="en-US" dirty="0" err="1"/>
              <a:t>selliseid</a:t>
            </a:r>
            <a:r>
              <a:rPr lang="en-US" dirty="0"/>
              <a:t> </a:t>
            </a:r>
            <a:r>
              <a:rPr lang="en-US" dirty="0" err="1"/>
              <a:t>sõidukeid</a:t>
            </a:r>
            <a:r>
              <a:rPr lang="en-US" dirty="0"/>
              <a:t> = Jõhvi, </a:t>
            </a:r>
            <a:r>
              <a:rPr lang="en-US" dirty="0" err="1"/>
              <a:t>Pärnu</a:t>
            </a:r>
            <a:r>
              <a:rPr lang="en-US" dirty="0"/>
              <a:t>, Tallinn, Tartu</a:t>
            </a:r>
          </a:p>
        </p:txBody>
      </p:sp>
    </p:spTree>
    <p:extLst>
      <p:ext uri="{BB962C8B-B14F-4D97-AF65-F5344CB8AC3E}">
        <p14:creationId xmlns:p14="http://schemas.microsoft.com/office/powerpoint/2010/main" val="23555673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8AFD4-B475-DCD9-6220-D13B702F7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Kas </a:t>
            </a:r>
            <a:r>
              <a:rPr lang="en-US" dirty="0" err="1"/>
              <a:t>kaetud</a:t>
            </a:r>
            <a:r>
              <a:rPr lang="en-US" dirty="0"/>
              <a:t> </a:t>
            </a:r>
            <a:r>
              <a:rPr lang="en-US" dirty="0" err="1"/>
              <a:t>peenar</a:t>
            </a:r>
            <a:r>
              <a:rPr lang="en-US" dirty="0"/>
              <a:t> on 2,5 </a:t>
            </a:r>
            <a:r>
              <a:rPr lang="en-US" dirty="0" err="1"/>
              <a:t>meetrit</a:t>
            </a:r>
            <a:r>
              <a:rPr lang="en-US" dirty="0"/>
              <a:t>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C0E13BB-9E54-731A-C3F4-50692AAB301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3175" y="1905802"/>
            <a:ext cx="5487866" cy="4004110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E084C46-790C-E227-05FB-3387A2EC9A8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660905" y="1905801"/>
            <a:ext cx="6507920" cy="400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8476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C85AC-1D0B-D554-0D02-465243F9B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T2 km 236</a:t>
            </a:r>
            <a:br>
              <a:rPr lang="en-US" dirty="0"/>
            </a:br>
            <a:r>
              <a:rPr lang="en-US" dirty="0"/>
              <a:t>(</a:t>
            </a:r>
            <a:r>
              <a:rPr lang="en-US" dirty="0" err="1"/>
              <a:t>Osula</a:t>
            </a:r>
            <a:r>
              <a:rPr lang="en-US" dirty="0"/>
              <a:t> </a:t>
            </a:r>
            <a:r>
              <a:rPr lang="en-US" dirty="0" err="1"/>
              <a:t>ristmik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A0764D-C08B-FE9A-A6AC-E4B920D51C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8324" y="1825625"/>
            <a:ext cx="4718322" cy="4351338"/>
          </a:xfrm>
        </p:spPr>
        <p:txBody>
          <a:bodyPr>
            <a:normAutofit/>
          </a:bodyPr>
          <a:lstStyle/>
          <a:p>
            <a:r>
              <a:rPr lang="en-US" sz="2400" dirty="0" err="1"/>
              <a:t>Vasakpöörde</a:t>
            </a:r>
            <a:r>
              <a:rPr lang="en-US" sz="2400" dirty="0"/>
              <a:t> </a:t>
            </a:r>
            <a:r>
              <a:rPr lang="en-US" sz="2400" dirty="0" err="1"/>
              <a:t>ootaja</a:t>
            </a:r>
            <a:r>
              <a:rPr lang="en-US" sz="2400" dirty="0"/>
              <a:t> </a:t>
            </a:r>
            <a:r>
              <a:rPr lang="en-US" sz="2400" dirty="0" err="1"/>
              <a:t>varjab</a:t>
            </a:r>
            <a:r>
              <a:rPr lang="en-US" sz="2400" dirty="0"/>
              <a:t> </a:t>
            </a:r>
            <a:r>
              <a:rPr lang="en-US" sz="2400" dirty="0" err="1"/>
              <a:t>teise</a:t>
            </a:r>
            <a:r>
              <a:rPr lang="en-US" sz="2400" dirty="0"/>
              <a:t> </a:t>
            </a:r>
            <a:r>
              <a:rPr lang="en-US" sz="2400" dirty="0" err="1"/>
              <a:t>vasakpöörde</a:t>
            </a:r>
            <a:r>
              <a:rPr lang="en-US" sz="2400" dirty="0"/>
              <a:t> </a:t>
            </a:r>
            <a:r>
              <a:rPr lang="en-US" sz="2400" dirty="0" err="1"/>
              <a:t>ootaja</a:t>
            </a:r>
            <a:r>
              <a:rPr lang="en-US" sz="2400" dirty="0"/>
              <a:t> </a:t>
            </a:r>
            <a:r>
              <a:rPr lang="en-US" sz="2400" dirty="0" err="1"/>
              <a:t>jaoks</a:t>
            </a:r>
            <a:r>
              <a:rPr lang="en-US" sz="2400" dirty="0"/>
              <a:t> </a:t>
            </a:r>
            <a:r>
              <a:rPr lang="en-US" sz="2400" dirty="0" err="1"/>
              <a:t>otseliikujad</a:t>
            </a:r>
            <a:endParaRPr lang="en-US" sz="2400" dirty="0"/>
          </a:p>
          <a:p>
            <a:r>
              <a:rPr lang="en-US" sz="2400" dirty="0"/>
              <a:t>Lahend: </a:t>
            </a:r>
            <a:r>
              <a:rPr lang="en-US" sz="2400" dirty="0" err="1"/>
              <a:t>vasakpöörajad</a:t>
            </a:r>
            <a:r>
              <a:rPr lang="en-US" sz="2400" dirty="0"/>
              <a:t> on </a:t>
            </a:r>
            <a:r>
              <a:rPr lang="en-US" sz="2400" dirty="0" err="1"/>
              <a:t>kohakuti</a:t>
            </a:r>
            <a:r>
              <a:rPr lang="en-US" sz="2400" dirty="0"/>
              <a:t> </a:t>
            </a:r>
            <a:r>
              <a:rPr lang="en-US" sz="2000" dirty="0"/>
              <a:t>(</a:t>
            </a:r>
            <a:r>
              <a:rPr lang="en-US" sz="2000" dirty="0" err="1"/>
              <a:t>vaja</a:t>
            </a:r>
            <a:r>
              <a:rPr lang="en-US" sz="2000" dirty="0"/>
              <a:t> ka </a:t>
            </a:r>
            <a:r>
              <a:rPr lang="en-US" sz="2000" dirty="0" err="1"/>
              <a:t>teine</a:t>
            </a:r>
            <a:r>
              <a:rPr lang="en-US" sz="2000" dirty="0"/>
              <a:t> </a:t>
            </a:r>
            <a:r>
              <a:rPr lang="en-US" sz="2000" dirty="0" err="1"/>
              <a:t>pöörderada</a:t>
            </a:r>
            <a:r>
              <a:rPr lang="en-US" sz="2000" dirty="0"/>
              <a:t>)</a:t>
            </a: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DFEB96-F1A9-4BB1-2EE0-B6863F2CEC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71847"/>
            <a:ext cx="12192000" cy="30861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EDDF61-050A-9D1F-F7F3-A2F58EC2A9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5416" y="-153785"/>
            <a:ext cx="3286584" cy="38581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0C382D-AD63-4687-D6A2-54E4A5B707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148324" cy="3738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2983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73FDF-474D-2D80-B058-706618A76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RB LOA – </a:t>
            </a:r>
            <a:r>
              <a:rPr lang="en-US" dirty="0" err="1"/>
              <a:t>kergliikluse</a:t>
            </a:r>
            <a:r>
              <a:rPr lang="en-US" dirty="0"/>
              <a:t> </a:t>
            </a:r>
            <a:r>
              <a:rPr lang="en-US" dirty="0" err="1"/>
              <a:t>viaduktid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D8B932-E8BB-93B4-6F1A-2A80ED5208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Viadukti</a:t>
            </a:r>
            <a:r>
              <a:rPr lang="en-US" dirty="0"/>
              <a:t> </a:t>
            </a:r>
            <a:r>
              <a:rPr lang="en-US" dirty="0" err="1"/>
              <a:t>kasutaja</a:t>
            </a:r>
            <a:r>
              <a:rPr lang="en-US" dirty="0"/>
              <a:t> </a:t>
            </a:r>
            <a:r>
              <a:rPr lang="en-US" dirty="0" err="1"/>
              <a:t>võib</a:t>
            </a:r>
            <a:r>
              <a:rPr lang="en-US" dirty="0"/>
              <a:t> olla ka </a:t>
            </a:r>
            <a:r>
              <a:rPr lang="en-US" dirty="0" err="1"/>
              <a:t>suusataja</a:t>
            </a:r>
            <a:r>
              <a:rPr lang="en-US" dirty="0"/>
              <a:t>, </a:t>
            </a:r>
            <a:r>
              <a:rPr lang="en-US" dirty="0" err="1"/>
              <a:t>seega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tohiks</a:t>
            </a:r>
            <a:r>
              <a:rPr lang="en-US" dirty="0"/>
              <a:t> </a:t>
            </a:r>
            <a:r>
              <a:rPr lang="en-US" dirty="0" err="1"/>
              <a:t>viaduktilt</a:t>
            </a:r>
            <a:r>
              <a:rPr lang="en-US" dirty="0"/>
              <a:t> pika (200 m) </a:t>
            </a:r>
            <a:r>
              <a:rPr lang="en-US" dirty="0" err="1"/>
              <a:t>laskumise</a:t>
            </a:r>
            <a:r>
              <a:rPr lang="en-US" dirty="0"/>
              <a:t> (5%) </a:t>
            </a:r>
            <a:r>
              <a:rPr lang="en-US" dirty="0" err="1"/>
              <a:t>järel</a:t>
            </a:r>
            <a:r>
              <a:rPr lang="en-US" dirty="0"/>
              <a:t> </a:t>
            </a:r>
            <a:r>
              <a:rPr lang="en-US" dirty="0" err="1"/>
              <a:t>teha</a:t>
            </a:r>
            <a:r>
              <a:rPr lang="en-US" dirty="0"/>
              <a:t> </a:t>
            </a:r>
            <a:r>
              <a:rPr lang="en-US" dirty="0" err="1"/>
              <a:t>kohe</a:t>
            </a:r>
            <a:r>
              <a:rPr lang="en-US" dirty="0"/>
              <a:t> </a:t>
            </a:r>
            <a:r>
              <a:rPr lang="en-US" dirty="0" err="1"/>
              <a:t>järsku</a:t>
            </a:r>
            <a:r>
              <a:rPr lang="en-US" dirty="0"/>
              <a:t> 90-kraadist </a:t>
            </a:r>
            <a:r>
              <a:rPr lang="en-US" dirty="0" err="1"/>
              <a:t>pööret</a:t>
            </a:r>
            <a:endParaRPr lang="en-US" dirty="0"/>
          </a:p>
          <a:p>
            <a:r>
              <a:rPr lang="en-US" dirty="0"/>
              <a:t>Suvine </a:t>
            </a:r>
            <a:r>
              <a:rPr lang="en-US" dirty="0" err="1"/>
              <a:t>kasutaja</a:t>
            </a:r>
            <a:r>
              <a:rPr lang="en-US" dirty="0"/>
              <a:t> </a:t>
            </a:r>
            <a:r>
              <a:rPr lang="en-US" dirty="0" err="1"/>
              <a:t>kel</a:t>
            </a:r>
            <a:r>
              <a:rPr lang="en-US" dirty="0"/>
              <a:t> pole </a:t>
            </a:r>
            <a:r>
              <a:rPr lang="en-US" dirty="0" err="1"/>
              <a:t>korralikku</a:t>
            </a:r>
            <a:r>
              <a:rPr lang="en-US" dirty="0"/>
              <a:t> </a:t>
            </a:r>
            <a:r>
              <a:rPr lang="en-US" dirty="0" err="1"/>
              <a:t>mehhaanilist</a:t>
            </a:r>
            <a:r>
              <a:rPr lang="en-US" dirty="0"/>
              <a:t> </a:t>
            </a:r>
            <a:r>
              <a:rPr lang="en-US" dirty="0" err="1"/>
              <a:t>pidurit</a:t>
            </a:r>
            <a:r>
              <a:rPr lang="en-US" dirty="0"/>
              <a:t> (</a:t>
            </a:r>
            <a:r>
              <a:rPr lang="en-US" dirty="0" err="1"/>
              <a:t>nt</a:t>
            </a:r>
            <a:r>
              <a:rPr lang="en-US" dirty="0"/>
              <a:t> </a:t>
            </a:r>
            <a:r>
              <a:rPr lang="en-US" dirty="0" err="1"/>
              <a:t>rullseade</a:t>
            </a:r>
            <a:r>
              <a:rPr lang="en-US" dirty="0"/>
              <a:t> </a:t>
            </a:r>
            <a:r>
              <a:rPr lang="en-US" dirty="0" err="1"/>
              <a:t>või</a:t>
            </a:r>
            <a:r>
              <a:rPr lang="en-US" dirty="0"/>
              <a:t> ka </a:t>
            </a:r>
            <a:r>
              <a:rPr lang="en-US" dirty="0" err="1"/>
              <a:t>tõuks</a:t>
            </a:r>
            <a:r>
              <a:rPr lang="en-US" dirty="0"/>
              <a:t>)</a:t>
            </a:r>
          </a:p>
          <a:p>
            <a:r>
              <a:rPr lang="en-US" dirty="0"/>
              <a:t>Kui </a:t>
            </a:r>
            <a:r>
              <a:rPr lang="en-US" dirty="0" err="1"/>
              <a:t>objekt</a:t>
            </a:r>
            <a:r>
              <a:rPr lang="en-US" dirty="0"/>
              <a:t> on </a:t>
            </a:r>
            <a:r>
              <a:rPr lang="en-US" dirty="0" err="1"/>
              <a:t>tähistatud</a:t>
            </a:r>
            <a:r>
              <a:rPr lang="en-US" dirty="0"/>
              <a:t> </a:t>
            </a:r>
            <a:r>
              <a:rPr lang="en-US" dirty="0" err="1"/>
              <a:t>liiklusmärkidega</a:t>
            </a:r>
            <a:r>
              <a:rPr lang="en-US" dirty="0"/>
              <a:t> (</a:t>
            </a:r>
            <a:r>
              <a:rPr lang="en-US" dirty="0" err="1"/>
              <a:t>sh</a:t>
            </a:r>
            <a:r>
              <a:rPr lang="en-US" dirty="0"/>
              <a:t> </a:t>
            </a:r>
            <a:r>
              <a:rPr lang="en-US" dirty="0" err="1"/>
              <a:t>kergliikluse</a:t>
            </a:r>
            <a:r>
              <a:rPr lang="en-US" dirty="0"/>
              <a:t> ala </a:t>
            </a:r>
            <a:r>
              <a:rPr lang="en-US" dirty="0" err="1"/>
              <a:t>lõpp</a:t>
            </a:r>
            <a:r>
              <a:rPr lang="en-US" dirty="0"/>
              <a:t>), </a:t>
            </a:r>
            <a:r>
              <a:rPr lang="en-US" dirty="0" err="1"/>
              <a:t>siis</a:t>
            </a:r>
            <a:r>
              <a:rPr lang="en-US" dirty="0"/>
              <a:t> </a:t>
            </a:r>
            <a:r>
              <a:rPr lang="en-US" dirty="0" err="1"/>
              <a:t>peab</a:t>
            </a:r>
            <a:r>
              <a:rPr lang="en-US" dirty="0"/>
              <a:t> </a:t>
            </a:r>
            <a:r>
              <a:rPr lang="en-US" dirty="0" err="1"/>
              <a:t>korraldatud</a:t>
            </a:r>
            <a:r>
              <a:rPr lang="en-US" dirty="0"/>
              <a:t> </a:t>
            </a:r>
            <a:r>
              <a:rPr lang="en-US" dirty="0" err="1"/>
              <a:t>liiklus</a:t>
            </a:r>
            <a:r>
              <a:rPr lang="en-US" dirty="0"/>
              <a:t> </a:t>
            </a:r>
            <a:r>
              <a:rPr lang="en-US" dirty="0" err="1"/>
              <a:t>jätkuma</a:t>
            </a:r>
            <a:r>
              <a:rPr lang="en-US" dirty="0"/>
              <a:t> ka </a:t>
            </a:r>
            <a:r>
              <a:rPr lang="en-US" dirty="0" err="1"/>
              <a:t>edasi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72382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A1ED59-01EB-CFED-5E1F-346525494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 71: </a:t>
            </a:r>
            <a:r>
              <a:rPr lang="en-US" sz="4000" dirty="0" err="1"/>
              <a:t>Möödasõidu</a:t>
            </a:r>
            <a:r>
              <a:rPr lang="en-US" sz="4000" dirty="0"/>
              <a:t> </a:t>
            </a:r>
            <a:r>
              <a:rPr lang="en-US" sz="4000" dirty="0" err="1"/>
              <a:t>kestvus</a:t>
            </a:r>
            <a:r>
              <a:rPr lang="en-US" sz="4000" dirty="0"/>
              <a:t> ja </a:t>
            </a:r>
            <a:r>
              <a:rPr lang="en-US" sz="4000" dirty="0" err="1"/>
              <a:t>keeluala</a:t>
            </a:r>
            <a:r>
              <a:rPr lang="en-US" sz="4000" dirty="0"/>
              <a:t> </a:t>
            </a:r>
            <a:r>
              <a:rPr lang="en-US" sz="4000" dirty="0" err="1"/>
              <a:t>määratlus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62FEC8-CDF1-941C-5A1C-07CCC8A443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71170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§2 </a:t>
            </a:r>
            <a:r>
              <a:rPr lang="en-US" dirty="0" err="1"/>
              <a:t>Terminid</a:t>
            </a:r>
            <a:endParaRPr lang="en-US" dirty="0"/>
          </a:p>
          <a:p>
            <a:pPr lvl="1"/>
            <a:r>
              <a:rPr lang="en-US" dirty="0"/>
              <a:t>(1) 16) </a:t>
            </a:r>
            <a:r>
              <a:rPr lang="en-US" dirty="0" err="1"/>
              <a:t>möödasõidunähtavus</a:t>
            </a:r>
            <a:r>
              <a:rPr lang="en-US" dirty="0"/>
              <a:t> on </a:t>
            </a:r>
            <a:r>
              <a:rPr lang="en-US" dirty="0" err="1"/>
              <a:t>vahemaa</a:t>
            </a:r>
            <a:r>
              <a:rPr lang="en-US" dirty="0"/>
              <a:t>, </a:t>
            </a:r>
            <a:r>
              <a:rPr lang="en-US" dirty="0" err="1"/>
              <a:t>mille</a:t>
            </a:r>
            <a:r>
              <a:rPr lang="en-US" dirty="0"/>
              <a:t> </a:t>
            </a:r>
            <a:r>
              <a:rPr lang="en-US" dirty="0" err="1"/>
              <a:t>ulatuses</a:t>
            </a:r>
            <a:r>
              <a:rPr lang="en-US" dirty="0"/>
              <a:t> </a:t>
            </a:r>
            <a:r>
              <a:rPr lang="en-US" dirty="0" err="1"/>
              <a:t>peab</a:t>
            </a:r>
            <a:r>
              <a:rPr lang="en-US" dirty="0"/>
              <a:t> </a:t>
            </a:r>
            <a:r>
              <a:rPr lang="en-US" dirty="0" err="1"/>
              <a:t>sõidutee</a:t>
            </a:r>
            <a:r>
              <a:rPr lang="en-US" dirty="0"/>
              <a:t> </a:t>
            </a:r>
            <a:r>
              <a:rPr lang="en-US" dirty="0" err="1"/>
              <a:t>möödasõitu</a:t>
            </a:r>
            <a:r>
              <a:rPr lang="en-US" dirty="0"/>
              <a:t> </a:t>
            </a:r>
            <a:r>
              <a:rPr lang="en-US" dirty="0" err="1"/>
              <a:t>sooritavale</a:t>
            </a:r>
            <a:r>
              <a:rPr lang="en-US" dirty="0"/>
              <a:t> </a:t>
            </a:r>
            <a:r>
              <a:rPr lang="en-US" dirty="0" err="1"/>
              <a:t>sõidukijuhile</a:t>
            </a:r>
            <a:r>
              <a:rPr lang="en-US" dirty="0"/>
              <a:t> </a:t>
            </a:r>
            <a:r>
              <a:rPr lang="en-US" dirty="0" err="1"/>
              <a:t>nähtav</a:t>
            </a:r>
            <a:r>
              <a:rPr lang="en-US" dirty="0"/>
              <a:t> </a:t>
            </a:r>
            <a:r>
              <a:rPr lang="en-US" dirty="0" err="1"/>
              <a:t>olema</a:t>
            </a:r>
            <a:r>
              <a:rPr lang="en-US" dirty="0"/>
              <a:t>, et </a:t>
            </a:r>
            <a:r>
              <a:rPr lang="en-US" dirty="0" err="1"/>
              <a:t>möödasõidu</a:t>
            </a:r>
            <a:r>
              <a:rPr lang="en-US" dirty="0"/>
              <a:t> </a:t>
            </a:r>
            <a:r>
              <a:rPr lang="en-US" dirty="0" err="1"/>
              <a:t>alghetkel</a:t>
            </a:r>
            <a:r>
              <a:rPr lang="en-US" dirty="0"/>
              <a:t> </a:t>
            </a:r>
            <a:r>
              <a:rPr lang="en-US" dirty="0" err="1"/>
              <a:t>nähtavale</a:t>
            </a:r>
            <a:r>
              <a:rPr lang="en-US" dirty="0"/>
              <a:t> </a:t>
            </a:r>
            <a:r>
              <a:rPr lang="en-US" dirty="0" err="1"/>
              <a:t>ilmuva</a:t>
            </a:r>
            <a:r>
              <a:rPr lang="en-US" dirty="0"/>
              <a:t> </a:t>
            </a:r>
            <a:r>
              <a:rPr lang="en-US" dirty="0" err="1"/>
              <a:t>vastassuunast</a:t>
            </a:r>
            <a:r>
              <a:rPr lang="en-US" dirty="0"/>
              <a:t> </a:t>
            </a:r>
            <a:r>
              <a:rPr lang="en-US" dirty="0" err="1"/>
              <a:t>läheneva</a:t>
            </a:r>
            <a:r>
              <a:rPr lang="en-US" dirty="0"/>
              <a:t> </a:t>
            </a:r>
            <a:r>
              <a:rPr lang="en-US" dirty="0" err="1"/>
              <a:t>sõiduki</a:t>
            </a:r>
            <a:r>
              <a:rPr lang="en-US" dirty="0"/>
              <a:t> </a:t>
            </a:r>
            <a:r>
              <a:rPr lang="en-US" dirty="0" err="1"/>
              <a:t>juht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peaks </a:t>
            </a:r>
            <a:r>
              <a:rPr lang="en-US" dirty="0" err="1"/>
              <a:t>vähendama</a:t>
            </a:r>
            <a:r>
              <a:rPr lang="en-US" dirty="0"/>
              <a:t> </a:t>
            </a:r>
            <a:r>
              <a:rPr lang="en-US" dirty="0" err="1"/>
              <a:t>kiirust</a:t>
            </a:r>
            <a:r>
              <a:rPr lang="en-US" dirty="0"/>
              <a:t>; </a:t>
            </a:r>
          </a:p>
          <a:p>
            <a:r>
              <a:rPr lang="en-US" dirty="0"/>
              <a:t>§8 </a:t>
            </a:r>
            <a:r>
              <a:rPr lang="en-US" dirty="0" err="1"/>
              <a:t>Sõidutee</a:t>
            </a:r>
            <a:r>
              <a:rPr lang="en-US" dirty="0"/>
              <a:t> </a:t>
            </a:r>
            <a:r>
              <a:rPr lang="en-US" dirty="0" err="1"/>
              <a:t>nähtavusnõuded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(4) 1+1 </a:t>
            </a:r>
            <a:r>
              <a:rPr lang="en-US" dirty="0" err="1"/>
              <a:t>ristlõikega</a:t>
            </a:r>
            <a:r>
              <a:rPr lang="en-US" dirty="0"/>
              <a:t> teel, </a:t>
            </a:r>
            <a:r>
              <a:rPr lang="en-US" dirty="0" err="1"/>
              <a:t>kus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ole </a:t>
            </a:r>
            <a:r>
              <a:rPr lang="en-US" dirty="0" err="1"/>
              <a:t>tagatud</a:t>
            </a:r>
            <a:r>
              <a:rPr lang="en-US" dirty="0"/>
              <a:t> </a:t>
            </a:r>
            <a:r>
              <a:rPr lang="en-US" dirty="0" err="1"/>
              <a:t>määruse</a:t>
            </a:r>
            <a:r>
              <a:rPr lang="en-US" dirty="0"/>
              <a:t> </a:t>
            </a:r>
            <a:r>
              <a:rPr lang="en-US" dirty="0" err="1"/>
              <a:t>lisa</a:t>
            </a:r>
            <a:r>
              <a:rPr lang="en-US" dirty="0"/>
              <a:t> 1 </a:t>
            </a:r>
            <a:r>
              <a:rPr lang="en-US" dirty="0" err="1"/>
              <a:t>tabelis</a:t>
            </a:r>
            <a:r>
              <a:rPr lang="en-US" dirty="0"/>
              <a:t> 2 </a:t>
            </a:r>
            <a:r>
              <a:rPr lang="en-US" dirty="0" err="1"/>
              <a:t>esitatud</a:t>
            </a:r>
            <a:r>
              <a:rPr lang="en-US" dirty="0"/>
              <a:t> </a:t>
            </a:r>
            <a:r>
              <a:rPr lang="en-US" dirty="0" err="1"/>
              <a:t>möödasõidunähtavust</a:t>
            </a:r>
            <a:r>
              <a:rPr lang="en-US" dirty="0"/>
              <a:t>, </a:t>
            </a:r>
            <a:r>
              <a:rPr lang="en-US" dirty="0" err="1"/>
              <a:t>keelatakse</a:t>
            </a:r>
            <a:r>
              <a:rPr lang="en-US" dirty="0"/>
              <a:t> </a:t>
            </a:r>
            <a:r>
              <a:rPr lang="en-US" dirty="0" err="1"/>
              <a:t>möödasõit</a:t>
            </a:r>
            <a:r>
              <a:rPr lang="en-US" dirty="0"/>
              <a:t> </a:t>
            </a:r>
            <a:r>
              <a:rPr lang="en-US" dirty="0" err="1"/>
              <a:t>vastassuunavööndi</a:t>
            </a:r>
            <a:r>
              <a:rPr lang="en-US" dirty="0"/>
              <a:t> </a:t>
            </a:r>
            <a:r>
              <a:rPr lang="en-US" dirty="0" err="1"/>
              <a:t>kaudu</a:t>
            </a:r>
            <a:r>
              <a:rPr lang="en-US" dirty="0"/>
              <a:t>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B70ADB-EDC4-810C-6205-2176095FFB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4894" y="4461148"/>
            <a:ext cx="7783011" cy="2276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3772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72C10-A6B7-7548-658B-DA748213A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Liiklusseadus</a:t>
            </a:r>
            <a:r>
              <a:rPr lang="en-US" dirty="0"/>
              <a:t> (</a:t>
            </a:r>
            <a:r>
              <a:rPr lang="en-US" dirty="0" err="1"/>
              <a:t>kehtiv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CCB256-14BA-3B4C-435F-4E723B40FF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1291"/>
            <a:ext cx="10624302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§2	37) </a:t>
            </a:r>
            <a:r>
              <a:rPr lang="en-US" b="1" dirty="0" err="1"/>
              <a:t>manööver</a:t>
            </a:r>
            <a:r>
              <a:rPr lang="en-US" dirty="0"/>
              <a:t> on </a:t>
            </a:r>
            <a:r>
              <a:rPr lang="en-US" dirty="0" err="1"/>
              <a:t>igasugune</a:t>
            </a:r>
            <a:r>
              <a:rPr lang="en-US" dirty="0"/>
              <a:t> </a:t>
            </a:r>
            <a:r>
              <a:rPr lang="en-US" dirty="0" err="1"/>
              <a:t>pööre</a:t>
            </a:r>
            <a:r>
              <a:rPr lang="en-US" dirty="0"/>
              <a:t> </a:t>
            </a:r>
            <a:r>
              <a:rPr lang="en-US" dirty="0" err="1"/>
              <a:t>või</a:t>
            </a:r>
            <a:r>
              <a:rPr lang="en-US" dirty="0"/>
              <a:t> mis </a:t>
            </a:r>
            <a:r>
              <a:rPr lang="en-US" dirty="0" err="1"/>
              <a:t>tahes</a:t>
            </a:r>
            <a:r>
              <a:rPr lang="en-US" dirty="0"/>
              <a:t> </a:t>
            </a:r>
            <a:r>
              <a:rPr lang="en-US" dirty="0" err="1"/>
              <a:t>sõiduraja</a:t>
            </a:r>
            <a:r>
              <a:rPr lang="en-US" dirty="0"/>
              <a:t> </a:t>
            </a:r>
            <a:r>
              <a:rPr lang="en-US" dirty="0" err="1"/>
              <a:t>vahetus</a:t>
            </a:r>
            <a:r>
              <a:rPr lang="en-US" dirty="0"/>
              <a:t> </a:t>
            </a:r>
            <a:r>
              <a:rPr lang="en-US" dirty="0" err="1"/>
              <a:t>või</a:t>
            </a:r>
            <a:r>
              <a:rPr lang="en-US" dirty="0"/>
              <a:t> </a:t>
            </a:r>
            <a:r>
              <a:rPr lang="en-US" dirty="0" err="1"/>
              <a:t>ümberpõige</a:t>
            </a:r>
            <a:r>
              <a:rPr lang="en-US" dirty="0"/>
              <a:t>;</a:t>
            </a:r>
          </a:p>
          <a:p>
            <a:r>
              <a:rPr lang="en-US" dirty="0"/>
              <a:t>§2	44) </a:t>
            </a:r>
            <a:r>
              <a:rPr lang="en-US" b="1" dirty="0" err="1"/>
              <a:t>möödasõit</a:t>
            </a:r>
            <a:r>
              <a:rPr lang="en-US" dirty="0"/>
              <a:t> on </a:t>
            </a:r>
            <a:r>
              <a:rPr lang="en-US" dirty="0" err="1"/>
              <a:t>ühest</a:t>
            </a:r>
            <a:r>
              <a:rPr lang="en-US" dirty="0"/>
              <a:t> </a:t>
            </a:r>
            <a:r>
              <a:rPr lang="en-US" dirty="0" err="1"/>
              <a:t>või</a:t>
            </a:r>
            <a:r>
              <a:rPr lang="en-US" dirty="0"/>
              <a:t> </a:t>
            </a:r>
            <a:r>
              <a:rPr lang="en-US" dirty="0" err="1"/>
              <a:t>mitmest</a:t>
            </a:r>
            <a:r>
              <a:rPr lang="en-US" dirty="0"/>
              <a:t> </a:t>
            </a:r>
            <a:r>
              <a:rPr lang="en-US" dirty="0" err="1"/>
              <a:t>sõitvast</a:t>
            </a:r>
            <a:r>
              <a:rPr lang="en-US" dirty="0"/>
              <a:t> </a:t>
            </a:r>
            <a:r>
              <a:rPr lang="en-US" dirty="0" err="1"/>
              <a:t>sõidukist</a:t>
            </a:r>
            <a:r>
              <a:rPr lang="en-US" dirty="0"/>
              <a:t> </a:t>
            </a:r>
            <a:r>
              <a:rPr lang="en-US" dirty="0" err="1"/>
              <a:t>ettejõudmine</a:t>
            </a:r>
            <a:r>
              <a:rPr lang="en-US" dirty="0"/>
              <a:t> </a:t>
            </a:r>
            <a:r>
              <a:rPr lang="en-US" dirty="0" err="1"/>
              <a:t>oma</a:t>
            </a:r>
            <a:r>
              <a:rPr lang="en-US" dirty="0"/>
              <a:t> </a:t>
            </a:r>
            <a:r>
              <a:rPr lang="en-US" dirty="0" err="1"/>
              <a:t>sõidurajalt</a:t>
            </a:r>
            <a:r>
              <a:rPr lang="en-US" dirty="0"/>
              <a:t> </a:t>
            </a:r>
            <a:r>
              <a:rPr lang="en-US" dirty="0" err="1"/>
              <a:t>välja</a:t>
            </a:r>
            <a:r>
              <a:rPr lang="en-US" dirty="0"/>
              <a:t> </a:t>
            </a:r>
            <a:r>
              <a:rPr lang="en-US" dirty="0" err="1"/>
              <a:t>sõites</a:t>
            </a:r>
            <a:r>
              <a:rPr lang="en-US" dirty="0"/>
              <a:t>. </a:t>
            </a:r>
            <a:r>
              <a:rPr lang="en-US" dirty="0" err="1"/>
              <a:t>Möödasõiduks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loeta</a:t>
            </a:r>
            <a:r>
              <a:rPr lang="en-US" dirty="0"/>
              <a:t> </a:t>
            </a:r>
            <a:r>
              <a:rPr lang="en-US" dirty="0" err="1"/>
              <a:t>ümberpõiget</a:t>
            </a:r>
            <a:r>
              <a:rPr lang="en-US" dirty="0"/>
              <a:t> </a:t>
            </a:r>
            <a:r>
              <a:rPr lang="en-US" dirty="0" err="1"/>
              <a:t>ega</a:t>
            </a:r>
            <a:r>
              <a:rPr lang="en-US" dirty="0"/>
              <a:t> </a:t>
            </a:r>
            <a:r>
              <a:rPr lang="en-US" dirty="0" err="1"/>
              <a:t>möödumist</a:t>
            </a:r>
            <a:r>
              <a:rPr lang="en-US" dirty="0"/>
              <a:t>;</a:t>
            </a:r>
          </a:p>
          <a:p>
            <a:r>
              <a:rPr lang="en-US" dirty="0"/>
              <a:t>§39	(1) Juht </a:t>
            </a:r>
            <a:r>
              <a:rPr lang="en-US" dirty="0" err="1"/>
              <a:t>peab</a:t>
            </a:r>
            <a:r>
              <a:rPr lang="en-US" dirty="0"/>
              <a:t> </a:t>
            </a:r>
            <a:r>
              <a:rPr lang="en-US" dirty="0" err="1"/>
              <a:t>andma</a:t>
            </a:r>
            <a:r>
              <a:rPr lang="en-US" dirty="0"/>
              <a:t> </a:t>
            </a:r>
            <a:r>
              <a:rPr lang="en-US" dirty="0" err="1"/>
              <a:t>suunamärguande</a:t>
            </a:r>
            <a:r>
              <a:rPr lang="en-US" dirty="0"/>
              <a:t> </a:t>
            </a:r>
            <a:r>
              <a:rPr lang="en-US" dirty="0" err="1"/>
              <a:t>vastavalt</a:t>
            </a:r>
            <a:r>
              <a:rPr lang="en-US" dirty="0"/>
              <a:t> </a:t>
            </a:r>
            <a:r>
              <a:rPr lang="en-US" dirty="0" err="1"/>
              <a:t>liiklusolukorrale</a:t>
            </a:r>
            <a:r>
              <a:rPr lang="en-US" dirty="0"/>
              <a:t> </a:t>
            </a:r>
            <a:r>
              <a:rPr lang="en-US" dirty="0" err="1"/>
              <a:t>õigel</a:t>
            </a:r>
            <a:r>
              <a:rPr lang="en-US" dirty="0"/>
              <a:t> </a:t>
            </a:r>
            <a:r>
              <a:rPr lang="en-US" dirty="0" err="1"/>
              <a:t>ajal</a:t>
            </a:r>
            <a:r>
              <a:rPr lang="en-US" dirty="0"/>
              <a:t>, </a:t>
            </a:r>
            <a:r>
              <a:rPr lang="en-US" b="1" dirty="0" err="1"/>
              <a:t>kuid</a:t>
            </a:r>
            <a:r>
              <a:rPr lang="en-US" b="1" dirty="0"/>
              <a:t> </a:t>
            </a:r>
            <a:r>
              <a:rPr lang="en-US" b="1" dirty="0" err="1"/>
              <a:t>mitte</a:t>
            </a:r>
            <a:r>
              <a:rPr lang="en-US" b="1" dirty="0"/>
              <a:t> </a:t>
            </a:r>
            <a:r>
              <a:rPr lang="en-US" b="1" dirty="0" err="1"/>
              <a:t>hiljem</a:t>
            </a:r>
            <a:r>
              <a:rPr lang="en-US" b="1" dirty="0"/>
              <a:t> </a:t>
            </a:r>
            <a:r>
              <a:rPr lang="en-US" b="1" dirty="0" err="1"/>
              <a:t>kui</a:t>
            </a:r>
            <a:r>
              <a:rPr lang="en-US" b="1" dirty="0"/>
              <a:t> </a:t>
            </a:r>
            <a:r>
              <a:rPr lang="en-US" b="1" dirty="0" err="1"/>
              <a:t>kolm</a:t>
            </a:r>
            <a:r>
              <a:rPr lang="en-US" b="1" dirty="0"/>
              <a:t> </a:t>
            </a:r>
            <a:r>
              <a:rPr lang="en-US" b="1" dirty="0" err="1"/>
              <a:t>sekundit</a:t>
            </a:r>
            <a:r>
              <a:rPr lang="en-US" b="1" dirty="0"/>
              <a:t> </a:t>
            </a:r>
            <a:r>
              <a:rPr lang="en-US" dirty="0" err="1"/>
              <a:t>enne</a:t>
            </a:r>
            <a:r>
              <a:rPr lang="en-US" dirty="0"/>
              <a:t> </a:t>
            </a:r>
            <a:r>
              <a:rPr lang="en-US" dirty="0" err="1"/>
              <a:t>sõidu</a:t>
            </a:r>
            <a:r>
              <a:rPr lang="en-US" dirty="0"/>
              <a:t>, </a:t>
            </a:r>
            <a:r>
              <a:rPr lang="en-US" b="1" dirty="0" err="1"/>
              <a:t>manöövri</a:t>
            </a:r>
            <a:r>
              <a:rPr lang="en-US" dirty="0"/>
              <a:t> </a:t>
            </a:r>
            <a:r>
              <a:rPr lang="en-US" dirty="0" err="1"/>
              <a:t>või</a:t>
            </a:r>
            <a:r>
              <a:rPr lang="en-US" dirty="0"/>
              <a:t> </a:t>
            </a:r>
            <a:r>
              <a:rPr lang="en-US" dirty="0" err="1"/>
              <a:t>sõiduki</a:t>
            </a:r>
            <a:r>
              <a:rPr lang="en-US" dirty="0"/>
              <a:t> </a:t>
            </a:r>
            <a:r>
              <a:rPr lang="en-US" dirty="0" err="1"/>
              <a:t>peatamise</a:t>
            </a:r>
            <a:r>
              <a:rPr lang="en-US" dirty="0"/>
              <a:t> </a:t>
            </a:r>
            <a:r>
              <a:rPr lang="en-US" dirty="0" err="1"/>
              <a:t>alustamist</a:t>
            </a:r>
            <a:r>
              <a:rPr lang="en-US" dirty="0"/>
              <a:t>. </a:t>
            </a:r>
          </a:p>
          <a:p>
            <a:r>
              <a:rPr lang="en-US" dirty="0"/>
              <a:t>§46	 (2) </a:t>
            </a:r>
            <a:r>
              <a:rPr lang="en-US" dirty="0" err="1"/>
              <a:t>Asulasisesel</a:t>
            </a:r>
            <a:r>
              <a:rPr lang="en-US" dirty="0"/>
              <a:t> teel </a:t>
            </a:r>
            <a:r>
              <a:rPr lang="en-US" dirty="0" err="1"/>
              <a:t>peab</a:t>
            </a:r>
            <a:r>
              <a:rPr lang="en-US" dirty="0"/>
              <a:t> </a:t>
            </a:r>
            <a:r>
              <a:rPr lang="en-US" b="1" dirty="0" err="1"/>
              <a:t>aeg</a:t>
            </a:r>
            <a:r>
              <a:rPr lang="en-US" b="1" dirty="0"/>
              <a:t>, </a:t>
            </a:r>
            <a:r>
              <a:rPr lang="en-US" dirty="0"/>
              <a:t>mis </a:t>
            </a:r>
            <a:r>
              <a:rPr lang="en-US" dirty="0" err="1"/>
              <a:t>kulub</a:t>
            </a:r>
            <a:r>
              <a:rPr lang="en-US" dirty="0"/>
              <a:t> </a:t>
            </a:r>
            <a:r>
              <a:rPr lang="en-US" dirty="0" err="1"/>
              <a:t>üksteise</a:t>
            </a:r>
            <a:r>
              <a:rPr lang="en-US" dirty="0"/>
              <a:t> </a:t>
            </a:r>
            <a:r>
              <a:rPr lang="en-US" dirty="0" err="1"/>
              <a:t>järel</a:t>
            </a:r>
            <a:r>
              <a:rPr lang="en-US" dirty="0"/>
              <a:t> </a:t>
            </a:r>
            <a:r>
              <a:rPr lang="en-US" dirty="0" err="1"/>
              <a:t>liikuvate</a:t>
            </a:r>
            <a:r>
              <a:rPr lang="en-US" dirty="0"/>
              <a:t> </a:t>
            </a:r>
            <a:r>
              <a:rPr lang="en-US" dirty="0" err="1"/>
              <a:t>sõidukite</a:t>
            </a:r>
            <a:r>
              <a:rPr lang="en-US" dirty="0"/>
              <a:t> </a:t>
            </a:r>
            <a:r>
              <a:rPr lang="en-US" dirty="0" err="1"/>
              <a:t>vahelise</a:t>
            </a:r>
            <a:r>
              <a:rPr lang="en-US" dirty="0"/>
              <a:t> </a:t>
            </a:r>
            <a:r>
              <a:rPr lang="en-US" dirty="0" err="1"/>
              <a:t>pikivahe</a:t>
            </a:r>
            <a:r>
              <a:rPr lang="en-US" dirty="0"/>
              <a:t> </a:t>
            </a:r>
            <a:r>
              <a:rPr lang="en-US" dirty="0" err="1"/>
              <a:t>läbimiseks</a:t>
            </a:r>
            <a:r>
              <a:rPr lang="en-US" dirty="0"/>
              <a:t>, </a:t>
            </a:r>
            <a:r>
              <a:rPr lang="en-US" dirty="0" err="1"/>
              <a:t>olema</a:t>
            </a:r>
            <a:r>
              <a:rPr lang="en-US" dirty="0"/>
              <a:t> </a:t>
            </a:r>
            <a:r>
              <a:rPr lang="en-US" dirty="0" err="1"/>
              <a:t>normaaltingimustel</a:t>
            </a:r>
            <a:r>
              <a:rPr lang="en-US" dirty="0"/>
              <a:t> </a:t>
            </a:r>
            <a:r>
              <a:rPr lang="en-US" b="1" dirty="0" err="1"/>
              <a:t>vähemalt</a:t>
            </a:r>
            <a:r>
              <a:rPr lang="en-US" b="1" dirty="0"/>
              <a:t> </a:t>
            </a:r>
            <a:r>
              <a:rPr lang="en-US" b="1" dirty="0" err="1"/>
              <a:t>kaks</a:t>
            </a:r>
            <a:r>
              <a:rPr lang="en-US" b="1" dirty="0"/>
              <a:t> </a:t>
            </a:r>
            <a:r>
              <a:rPr lang="en-US" b="1" dirty="0" err="1"/>
              <a:t>sekundit</a:t>
            </a:r>
            <a:r>
              <a:rPr lang="en-US" b="1" dirty="0"/>
              <a:t> ja </a:t>
            </a:r>
            <a:r>
              <a:rPr lang="en-US" b="1" dirty="0" err="1"/>
              <a:t>asulavälisel</a:t>
            </a:r>
            <a:r>
              <a:rPr lang="en-US" b="1" dirty="0"/>
              <a:t> teel </a:t>
            </a:r>
            <a:r>
              <a:rPr lang="en-US" b="1" dirty="0" err="1"/>
              <a:t>vähemalt</a:t>
            </a:r>
            <a:r>
              <a:rPr lang="en-US" b="1" dirty="0"/>
              <a:t> </a:t>
            </a:r>
            <a:r>
              <a:rPr lang="en-US" b="1" dirty="0" err="1"/>
              <a:t>kolm</a:t>
            </a:r>
            <a:r>
              <a:rPr lang="en-US" b="1" dirty="0"/>
              <a:t> </a:t>
            </a:r>
            <a:r>
              <a:rPr lang="en-US" b="1" dirty="0" err="1"/>
              <a:t>sekundit</a:t>
            </a:r>
            <a:r>
              <a:rPr lang="en-US" b="1" dirty="0"/>
              <a:t>. </a:t>
            </a:r>
            <a:r>
              <a:rPr lang="en-US" dirty="0"/>
              <a:t>See </a:t>
            </a:r>
            <a:r>
              <a:rPr lang="en-US" dirty="0" err="1"/>
              <a:t>nõue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kehti</a:t>
            </a:r>
            <a:r>
              <a:rPr lang="en-US" dirty="0"/>
              <a:t>, </a:t>
            </a:r>
            <a:r>
              <a:rPr lang="en-US" dirty="0" err="1"/>
              <a:t>kui</a:t>
            </a:r>
            <a:r>
              <a:rPr lang="en-US" dirty="0"/>
              <a:t> </a:t>
            </a:r>
            <a:r>
              <a:rPr lang="en-US" dirty="0" err="1"/>
              <a:t>väljutakse</a:t>
            </a:r>
            <a:r>
              <a:rPr lang="en-US" dirty="0"/>
              <a:t> </a:t>
            </a:r>
            <a:r>
              <a:rPr lang="en-US" dirty="0" err="1"/>
              <a:t>möödasõiduks</a:t>
            </a:r>
            <a:r>
              <a:rPr lang="en-US" dirty="0"/>
              <a:t> </a:t>
            </a:r>
            <a:r>
              <a:rPr lang="en-US" dirty="0" err="1"/>
              <a:t>oma</a:t>
            </a:r>
            <a:r>
              <a:rPr lang="en-US" dirty="0"/>
              <a:t> </a:t>
            </a:r>
            <a:r>
              <a:rPr lang="en-US" dirty="0" err="1"/>
              <a:t>sõidurajalt</a:t>
            </a:r>
            <a:r>
              <a:rPr lang="en-US" dirty="0"/>
              <a:t> ja </a:t>
            </a:r>
            <a:r>
              <a:rPr lang="en-US" dirty="0" err="1"/>
              <a:t>sellest</a:t>
            </a:r>
            <a:r>
              <a:rPr lang="en-US" dirty="0"/>
              <a:t> on </a:t>
            </a:r>
            <a:r>
              <a:rPr lang="en-US" dirty="0" err="1"/>
              <a:t>suunatulega</a:t>
            </a:r>
            <a:r>
              <a:rPr lang="en-US" dirty="0"/>
              <a:t> </a:t>
            </a:r>
            <a:r>
              <a:rPr lang="en-US" dirty="0" err="1"/>
              <a:t>märku</a:t>
            </a:r>
            <a:r>
              <a:rPr lang="en-US" dirty="0"/>
              <a:t> </a:t>
            </a:r>
            <a:r>
              <a:rPr lang="en-US" dirty="0" err="1"/>
              <a:t>antud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087086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98810-5277-8CB7-0F2D-84F81C424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Möödasõiduprotsess</a:t>
            </a:r>
            <a:r>
              <a:rPr lang="en-US" dirty="0"/>
              <a:t> ja </a:t>
            </a:r>
            <a:r>
              <a:rPr lang="en-US" dirty="0" err="1"/>
              <a:t>vajalik</a:t>
            </a:r>
            <a:r>
              <a:rPr lang="en-US" dirty="0"/>
              <a:t> </a:t>
            </a:r>
            <a:r>
              <a:rPr lang="en-US" dirty="0" err="1"/>
              <a:t>aeg</a:t>
            </a:r>
            <a:r>
              <a:rPr lang="en-US" dirty="0"/>
              <a:t>/</a:t>
            </a:r>
            <a:r>
              <a:rPr lang="en-US" dirty="0" err="1"/>
              <a:t>teepikkus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104D59-69F0-D4C2-DDA9-9DAD13E2FD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820400" cy="4619999"/>
          </a:xfrm>
        </p:spPr>
        <p:txBody>
          <a:bodyPr>
            <a:normAutofit fontScale="77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3 </a:t>
            </a:r>
            <a:r>
              <a:rPr lang="en-US" dirty="0" err="1"/>
              <a:t>sekundit</a:t>
            </a:r>
            <a:r>
              <a:rPr lang="en-US" dirty="0"/>
              <a:t> </a:t>
            </a:r>
            <a:r>
              <a:rPr lang="en-US" dirty="0" err="1"/>
              <a:t>vahet</a:t>
            </a:r>
            <a:r>
              <a:rPr lang="en-US" dirty="0"/>
              <a:t>, </a:t>
            </a:r>
            <a:r>
              <a:rPr lang="en-US" dirty="0" err="1"/>
              <a:t>veendun</a:t>
            </a:r>
            <a:r>
              <a:rPr lang="en-US" dirty="0"/>
              <a:t> et </a:t>
            </a:r>
            <a:r>
              <a:rPr lang="en-US" dirty="0" err="1"/>
              <a:t>nähtavus</a:t>
            </a:r>
            <a:r>
              <a:rPr lang="en-US" dirty="0"/>
              <a:t> 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/>
              <a:t>Suund</a:t>
            </a:r>
            <a:r>
              <a:rPr lang="en-US" dirty="0"/>
              <a:t> </a:t>
            </a:r>
            <a:r>
              <a:rPr lang="en-US" dirty="0" err="1"/>
              <a:t>sisse</a:t>
            </a:r>
            <a:r>
              <a:rPr lang="en-US" dirty="0"/>
              <a:t>, </a:t>
            </a:r>
            <a:r>
              <a:rPr lang="en-US" dirty="0" err="1"/>
              <a:t>kiirendan</a:t>
            </a:r>
            <a:r>
              <a:rPr lang="en-US" dirty="0"/>
              <a:t>, </a:t>
            </a:r>
            <a:r>
              <a:rPr lang="en-US" dirty="0" err="1">
                <a:solidFill>
                  <a:srgbClr val="FF0000"/>
                </a:solidFill>
              </a:rPr>
              <a:t>kuid</a:t>
            </a:r>
            <a:r>
              <a:rPr lang="en-US" dirty="0">
                <a:solidFill>
                  <a:srgbClr val="FF0000"/>
                </a:solidFill>
              </a:rPr>
              <a:t> pole </a:t>
            </a:r>
            <a:r>
              <a:rPr lang="en-US" dirty="0" err="1">
                <a:solidFill>
                  <a:srgbClr val="FF0000"/>
                </a:solidFill>
              </a:rPr>
              <a:t>teada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kui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lähedale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tohin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minna</a:t>
            </a:r>
            <a:endParaRPr lang="en-US" dirty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r>
              <a:rPr lang="en-US">
                <a:solidFill>
                  <a:srgbClr val="FF0000"/>
                </a:solidFill>
              </a:rPr>
              <a:t>- Kui </a:t>
            </a:r>
            <a:r>
              <a:rPr lang="en-US" dirty="0" err="1">
                <a:solidFill>
                  <a:srgbClr val="FF0000"/>
                </a:solidFill>
              </a:rPr>
              <a:t>palju</a:t>
            </a:r>
            <a:r>
              <a:rPr lang="en-US" dirty="0">
                <a:solidFill>
                  <a:srgbClr val="FF0000"/>
                </a:solidFill>
              </a:rPr>
              <a:t> on </a:t>
            </a:r>
            <a:r>
              <a:rPr lang="en-US" dirty="0" err="1">
                <a:solidFill>
                  <a:srgbClr val="FF0000"/>
                </a:solidFill>
              </a:rPr>
              <a:t>aega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vaja</a:t>
            </a:r>
            <a:r>
              <a:rPr lang="en-US" dirty="0">
                <a:solidFill>
                  <a:srgbClr val="FF0000"/>
                </a:solidFill>
              </a:rPr>
              <a:t> et </a:t>
            </a:r>
            <a:r>
              <a:rPr lang="en-US" dirty="0" err="1">
                <a:solidFill>
                  <a:srgbClr val="FF0000"/>
                </a:solidFill>
              </a:rPr>
              <a:t>saavutada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lubatud</a:t>
            </a:r>
            <a:r>
              <a:rPr lang="en-US" dirty="0">
                <a:solidFill>
                  <a:srgbClr val="FF0000"/>
                </a:solidFill>
              </a:rPr>
              <a:t> max </a:t>
            </a:r>
            <a:r>
              <a:rPr lang="en-US" dirty="0" err="1">
                <a:solidFill>
                  <a:srgbClr val="FF0000"/>
                </a:solidFill>
              </a:rPr>
              <a:t>kiirus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dirty="0" err="1">
                <a:solidFill>
                  <a:srgbClr val="FF0000"/>
                </a:solidFill>
              </a:rPr>
              <a:t>sõltub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autost</a:t>
            </a:r>
            <a:endParaRPr lang="en-US" dirty="0">
              <a:solidFill>
                <a:srgbClr val="FF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err="1">
                <a:highlight>
                  <a:srgbClr val="FFFF00"/>
                </a:highlight>
              </a:rPr>
              <a:t>Kontrollin</a:t>
            </a:r>
            <a:r>
              <a:rPr lang="en-US" dirty="0">
                <a:highlight>
                  <a:srgbClr val="FFFF00"/>
                </a:highlight>
              </a:rPr>
              <a:t> et </a:t>
            </a:r>
            <a:r>
              <a:rPr lang="en-US" dirty="0" err="1">
                <a:highlight>
                  <a:srgbClr val="FFFF00"/>
                </a:highlight>
              </a:rPr>
              <a:t>nähtavus</a:t>
            </a:r>
            <a:r>
              <a:rPr lang="en-US" dirty="0">
                <a:highlight>
                  <a:srgbClr val="FFFF00"/>
                </a:highlight>
              </a:rPr>
              <a:t> </a:t>
            </a:r>
            <a:r>
              <a:rPr lang="en-US" dirty="0" err="1">
                <a:highlight>
                  <a:srgbClr val="FFFF00"/>
                </a:highlight>
              </a:rPr>
              <a:t>veel</a:t>
            </a:r>
            <a:r>
              <a:rPr lang="en-US" dirty="0">
                <a:highlight>
                  <a:srgbClr val="FFFF00"/>
                </a:highlight>
              </a:rPr>
              <a:t> on, </a:t>
            </a:r>
            <a:r>
              <a:rPr lang="en-US" dirty="0" err="1">
                <a:solidFill>
                  <a:srgbClr val="FF0000"/>
                </a:solidFill>
                <a:highlight>
                  <a:srgbClr val="FFFF00"/>
                </a:highlight>
              </a:rPr>
              <a:t>vahetan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 rada ja </a:t>
            </a:r>
            <a:r>
              <a:rPr lang="en-US" dirty="0" err="1">
                <a:solidFill>
                  <a:srgbClr val="FF0000"/>
                </a:solidFill>
                <a:highlight>
                  <a:srgbClr val="FFFF00"/>
                </a:highlight>
              </a:rPr>
              <a:t>kiirendan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dirty="0" err="1">
                <a:solidFill>
                  <a:srgbClr val="FF0000"/>
                </a:solidFill>
                <a:highlight>
                  <a:srgbClr val="FFFF00"/>
                </a:highlight>
              </a:rPr>
              <a:t>edasi</a:t>
            </a:r>
            <a:endParaRPr lang="en-US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err="1">
                <a:highlight>
                  <a:srgbClr val="FFFF00"/>
                </a:highlight>
              </a:rPr>
              <a:t>Saavutan</a:t>
            </a:r>
            <a:r>
              <a:rPr lang="en-US" dirty="0">
                <a:highlight>
                  <a:srgbClr val="FFFF00"/>
                </a:highlight>
              </a:rPr>
              <a:t> </a:t>
            </a:r>
            <a:r>
              <a:rPr lang="en-US" dirty="0" err="1">
                <a:highlight>
                  <a:srgbClr val="FFFF00"/>
                </a:highlight>
              </a:rPr>
              <a:t>lubatud</a:t>
            </a:r>
            <a:r>
              <a:rPr lang="en-US" dirty="0">
                <a:highlight>
                  <a:srgbClr val="FFFF00"/>
                </a:highlight>
              </a:rPr>
              <a:t> </a:t>
            </a:r>
            <a:r>
              <a:rPr lang="en-US" dirty="0" err="1">
                <a:highlight>
                  <a:srgbClr val="FFFF00"/>
                </a:highlight>
              </a:rPr>
              <a:t>kiiruse</a:t>
            </a:r>
            <a:r>
              <a:rPr lang="en-US" dirty="0">
                <a:highlight>
                  <a:srgbClr val="FFFF00"/>
                </a:highlight>
              </a:rPr>
              <a:t> ja </a:t>
            </a:r>
            <a:r>
              <a:rPr lang="en-US" dirty="0" err="1">
                <a:highlight>
                  <a:srgbClr val="FFFF00"/>
                </a:highlight>
              </a:rPr>
              <a:t>möödun</a:t>
            </a:r>
            <a:r>
              <a:rPr lang="en-US" dirty="0">
                <a:highlight>
                  <a:srgbClr val="FFFF00"/>
                </a:highlight>
              </a:rPr>
              <a:t> </a:t>
            </a:r>
            <a:r>
              <a:rPr lang="en-US" dirty="0" err="1">
                <a:highlight>
                  <a:srgbClr val="FFFF00"/>
                </a:highlight>
              </a:rPr>
              <a:t>möödasõidetavast</a:t>
            </a:r>
            <a:endParaRPr lang="en-US" dirty="0">
              <a:highlight>
                <a:srgbClr val="FFFF00"/>
              </a:highlight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Ootan </a:t>
            </a:r>
            <a:r>
              <a:rPr lang="en-US" dirty="0" err="1">
                <a:solidFill>
                  <a:srgbClr val="FF0000"/>
                </a:solidFill>
                <a:highlight>
                  <a:srgbClr val="FFFF00"/>
                </a:highlight>
              </a:rPr>
              <a:t>kuni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dirty="0" err="1">
                <a:solidFill>
                  <a:srgbClr val="FF0000"/>
                </a:solidFill>
                <a:highlight>
                  <a:srgbClr val="FFFF00"/>
                </a:highlight>
              </a:rPr>
              <a:t>vahe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dirty="0" err="1">
                <a:solidFill>
                  <a:srgbClr val="FF0000"/>
                </a:solidFill>
                <a:highlight>
                  <a:srgbClr val="FFFF00"/>
                </a:highlight>
              </a:rPr>
              <a:t>möödasõidetuga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 on </a:t>
            </a:r>
            <a:r>
              <a:rPr lang="en-US" dirty="0" err="1">
                <a:solidFill>
                  <a:srgbClr val="FF0000"/>
                </a:solidFill>
                <a:highlight>
                  <a:srgbClr val="FFFF00"/>
                </a:highlight>
              </a:rPr>
              <a:t>piisav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 (</a:t>
            </a:r>
            <a:r>
              <a:rPr lang="en-US" dirty="0" err="1">
                <a:solidFill>
                  <a:srgbClr val="FF0000"/>
                </a:solidFill>
                <a:highlight>
                  <a:srgbClr val="FFFF00"/>
                </a:highlight>
              </a:rPr>
              <a:t>kui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dirty="0" err="1">
                <a:solidFill>
                  <a:srgbClr val="FF0000"/>
                </a:solidFill>
                <a:highlight>
                  <a:srgbClr val="FFFF00"/>
                </a:highlight>
              </a:rPr>
              <a:t>palju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?)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>
                <a:highlight>
                  <a:srgbClr val="FFFF00"/>
                </a:highlight>
              </a:rPr>
              <a:t>Pöördun</a:t>
            </a:r>
            <a:r>
              <a:rPr lang="en-US" dirty="0">
                <a:highlight>
                  <a:srgbClr val="FFFF00"/>
                </a:highlight>
              </a:rPr>
              <a:t> </a:t>
            </a:r>
            <a:r>
              <a:rPr lang="en-US" dirty="0" err="1">
                <a:highlight>
                  <a:srgbClr val="FFFF00"/>
                </a:highlight>
              </a:rPr>
              <a:t>tagasi</a:t>
            </a:r>
            <a:r>
              <a:rPr lang="en-US" dirty="0">
                <a:highlight>
                  <a:srgbClr val="FFFF00"/>
                </a:highlight>
              </a:rPr>
              <a:t> </a:t>
            </a:r>
            <a:r>
              <a:rPr lang="en-US" dirty="0" err="1">
                <a:highlight>
                  <a:srgbClr val="FFFF00"/>
                </a:highlight>
              </a:rPr>
              <a:t>esimesele</a:t>
            </a:r>
            <a:r>
              <a:rPr lang="en-US" dirty="0">
                <a:highlight>
                  <a:srgbClr val="FFFF00"/>
                </a:highlight>
              </a:rPr>
              <a:t> </a:t>
            </a:r>
            <a:r>
              <a:rPr lang="en-US" dirty="0" err="1">
                <a:highlight>
                  <a:srgbClr val="FFFF00"/>
                </a:highlight>
              </a:rPr>
              <a:t>sõidurajale</a:t>
            </a:r>
            <a:endParaRPr lang="en-US" dirty="0">
              <a:highlight>
                <a:srgbClr val="FFFF00"/>
              </a:highlight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Tagan </a:t>
            </a:r>
            <a:r>
              <a:rPr lang="en-US" dirty="0" err="1"/>
              <a:t>vähemalt</a:t>
            </a:r>
            <a:r>
              <a:rPr lang="en-US" dirty="0"/>
              <a:t> </a:t>
            </a:r>
            <a:r>
              <a:rPr lang="en-US" dirty="0" err="1"/>
              <a:t>seaduses</a:t>
            </a:r>
            <a:r>
              <a:rPr lang="en-US" dirty="0"/>
              <a:t> </a:t>
            </a:r>
            <a:r>
              <a:rPr lang="en-US" dirty="0" err="1"/>
              <a:t>nõutud</a:t>
            </a:r>
            <a:r>
              <a:rPr lang="en-US" dirty="0"/>
              <a:t> </a:t>
            </a:r>
            <a:r>
              <a:rPr lang="en-US" dirty="0" err="1"/>
              <a:t>kolmesekundise</a:t>
            </a:r>
            <a:r>
              <a:rPr lang="en-US" dirty="0"/>
              <a:t> </a:t>
            </a:r>
            <a:r>
              <a:rPr lang="en-US" dirty="0" err="1"/>
              <a:t>vahe</a:t>
            </a:r>
            <a:endParaRPr lang="en-US" dirty="0"/>
          </a:p>
          <a:p>
            <a:pPr>
              <a:buFontTx/>
              <a:buChar char="-"/>
            </a:pPr>
            <a:r>
              <a:rPr lang="en-US" dirty="0" err="1"/>
              <a:t>Möödasõidunähtavus</a:t>
            </a:r>
            <a:r>
              <a:rPr lang="en-US" dirty="0"/>
              <a:t> </a:t>
            </a:r>
            <a:r>
              <a:rPr lang="en-US" dirty="0" err="1"/>
              <a:t>eeldab</a:t>
            </a:r>
            <a:r>
              <a:rPr lang="en-US" dirty="0"/>
              <a:t>, et ma </a:t>
            </a:r>
            <a:r>
              <a:rPr lang="en-US" dirty="0" err="1"/>
              <a:t>ei</a:t>
            </a:r>
            <a:r>
              <a:rPr lang="en-US" dirty="0"/>
              <a:t> pea </a:t>
            </a:r>
            <a:r>
              <a:rPr lang="en-US" dirty="0" err="1"/>
              <a:t>möödasõitu</a:t>
            </a:r>
            <a:r>
              <a:rPr lang="en-US" dirty="0"/>
              <a:t> </a:t>
            </a:r>
            <a:r>
              <a:rPr lang="en-US" dirty="0" err="1"/>
              <a:t>katkestama</a:t>
            </a:r>
            <a:endParaRPr lang="en-US" dirty="0"/>
          </a:p>
          <a:p>
            <a:pPr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Mitu </a:t>
            </a:r>
            <a:r>
              <a:rPr lang="en-US" dirty="0" err="1">
                <a:solidFill>
                  <a:srgbClr val="FF0000"/>
                </a:solidFill>
              </a:rPr>
              <a:t>sekundit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või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meetrit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tuleb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igal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juhul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jätta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vastutulijaga</a:t>
            </a:r>
            <a:r>
              <a:rPr lang="en-US" dirty="0">
                <a:solidFill>
                  <a:srgbClr val="FF0000"/>
                </a:solidFill>
              </a:rPr>
              <a:t>?</a:t>
            </a:r>
          </a:p>
          <a:p>
            <a:pPr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KUI 400-meetrise </a:t>
            </a:r>
            <a:r>
              <a:rPr lang="en-US" dirty="0" err="1">
                <a:solidFill>
                  <a:srgbClr val="FF0000"/>
                </a:solidFill>
              </a:rPr>
              <a:t>nähtavuse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juures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möödasõit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keelatakse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dirty="0" err="1">
                <a:solidFill>
                  <a:srgbClr val="FF0000"/>
                </a:solidFill>
              </a:rPr>
              <a:t>siis</a:t>
            </a:r>
            <a:r>
              <a:rPr lang="en-US" dirty="0">
                <a:solidFill>
                  <a:srgbClr val="FF0000"/>
                </a:solidFill>
              </a:rPr>
              <a:t> </a:t>
            </a:r>
          </a:p>
          <a:p>
            <a:pPr lvl="1">
              <a:buFontTx/>
              <a:buChar char="-"/>
            </a:pPr>
            <a:r>
              <a:rPr lang="en-US" dirty="0" err="1">
                <a:solidFill>
                  <a:srgbClr val="FF0000"/>
                </a:solidFill>
              </a:rPr>
              <a:t>sellega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kutsutakse</a:t>
            </a:r>
            <a:r>
              <a:rPr lang="en-US" dirty="0">
                <a:solidFill>
                  <a:srgbClr val="FF0000"/>
                </a:solidFill>
              </a:rPr>
              <a:t> 401-meetrist </a:t>
            </a:r>
            <a:r>
              <a:rPr lang="en-US" dirty="0" err="1">
                <a:solidFill>
                  <a:srgbClr val="FF0000"/>
                </a:solidFill>
              </a:rPr>
              <a:t>nähtavust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kasutama</a:t>
            </a:r>
            <a:endParaRPr lang="en-US" dirty="0">
              <a:solidFill>
                <a:srgbClr val="FF0000"/>
              </a:solidFill>
            </a:endParaRPr>
          </a:p>
          <a:p>
            <a:pPr lvl="1">
              <a:buFontTx/>
              <a:buChar char="-"/>
            </a:pPr>
            <a:r>
              <a:rPr lang="en-US" dirty="0" err="1">
                <a:solidFill>
                  <a:srgbClr val="FF0000"/>
                </a:solidFill>
              </a:rPr>
              <a:t>Keelatakse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möödasõit</a:t>
            </a:r>
            <a:r>
              <a:rPr lang="en-US" dirty="0">
                <a:solidFill>
                  <a:srgbClr val="FF0000"/>
                </a:solidFill>
              </a:rPr>
              <a:t> ka 20 km/h </a:t>
            </a:r>
            <a:r>
              <a:rPr lang="en-US" dirty="0" err="1">
                <a:solidFill>
                  <a:srgbClr val="FF0000"/>
                </a:solidFill>
              </a:rPr>
              <a:t>liikuvast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sõidukist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dirty="0" err="1">
                <a:solidFill>
                  <a:srgbClr val="FF0000"/>
                </a:solidFill>
              </a:rPr>
              <a:t>sest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defineerimata</a:t>
            </a:r>
            <a:r>
              <a:rPr lang="en-US" dirty="0">
                <a:solidFill>
                  <a:srgbClr val="FF0000"/>
                </a:solidFill>
              </a:rPr>
              <a:t> on </a:t>
            </a:r>
            <a:r>
              <a:rPr lang="en-US" dirty="0" err="1">
                <a:solidFill>
                  <a:srgbClr val="FF0000"/>
                </a:solidFill>
              </a:rPr>
              <a:t>aeglase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erand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5682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946F2-C115-132A-42AD-C0F09B380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Oht </a:t>
            </a:r>
            <a:r>
              <a:rPr lang="en-US" dirty="0" err="1"/>
              <a:t>aeglasest</a:t>
            </a:r>
            <a:r>
              <a:rPr lang="en-US" dirty="0"/>
              <a:t> </a:t>
            </a:r>
            <a:r>
              <a:rPr lang="en-US" dirty="0" err="1"/>
              <a:t>liiklejast</a:t>
            </a:r>
            <a:r>
              <a:rPr lang="en-US" dirty="0"/>
              <a:t> </a:t>
            </a:r>
            <a:r>
              <a:rPr lang="en-US" dirty="0" err="1"/>
              <a:t>kiirel</a:t>
            </a:r>
            <a:r>
              <a:rPr lang="en-US" dirty="0"/>
              <a:t> teel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40DA94-A248-DD3E-5337-3CE1CA90A3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Ka 110 </a:t>
            </a:r>
            <a:r>
              <a:rPr lang="en-US" dirty="0" err="1"/>
              <a:t>alal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ole </a:t>
            </a:r>
            <a:r>
              <a:rPr lang="en-US" dirty="0" err="1"/>
              <a:t>keelatud</a:t>
            </a:r>
            <a:r>
              <a:rPr lang="en-US" dirty="0"/>
              <a:t> </a:t>
            </a:r>
            <a:r>
              <a:rPr lang="en-US" dirty="0" err="1"/>
              <a:t>alla</a:t>
            </a:r>
            <a:r>
              <a:rPr lang="en-US" dirty="0"/>
              <a:t> 70 km/ </a:t>
            </a:r>
            <a:r>
              <a:rPr lang="en-US" dirty="0" err="1"/>
              <a:t>liikuvad</a:t>
            </a:r>
            <a:r>
              <a:rPr lang="en-US" dirty="0"/>
              <a:t> </a:t>
            </a:r>
            <a:r>
              <a:rPr lang="en-US" dirty="0" err="1"/>
              <a:t>sõidukid</a:t>
            </a:r>
            <a:r>
              <a:rPr lang="en-US" dirty="0"/>
              <a:t> (</a:t>
            </a:r>
            <a:r>
              <a:rPr lang="en-US" dirty="0" err="1"/>
              <a:t>traktor</a:t>
            </a:r>
            <a:r>
              <a:rPr lang="en-US" dirty="0"/>
              <a:t>, </a:t>
            </a:r>
            <a:r>
              <a:rPr lang="en-US" dirty="0" err="1"/>
              <a:t>põllutöömasinad</a:t>
            </a:r>
            <a:r>
              <a:rPr lang="en-US" dirty="0"/>
              <a:t>, </a:t>
            </a:r>
            <a:r>
              <a:rPr lang="en-US" dirty="0" err="1"/>
              <a:t>mopeedauto</a:t>
            </a:r>
            <a:r>
              <a:rPr lang="en-US" dirty="0"/>
              <a:t>)</a:t>
            </a:r>
          </a:p>
          <a:p>
            <a:r>
              <a:rPr lang="en-US" dirty="0"/>
              <a:t>Harva </a:t>
            </a:r>
            <a:r>
              <a:rPr lang="en-US" dirty="0" err="1"/>
              <a:t>kohtab</a:t>
            </a:r>
            <a:r>
              <a:rPr lang="en-US" dirty="0"/>
              <a:t> </a:t>
            </a:r>
            <a:r>
              <a:rPr lang="en-US" dirty="0" err="1"/>
              <a:t>juhust</a:t>
            </a:r>
            <a:r>
              <a:rPr lang="en-US" dirty="0"/>
              <a:t>, </a:t>
            </a:r>
            <a:r>
              <a:rPr lang="en-US" dirty="0" err="1"/>
              <a:t>kus</a:t>
            </a:r>
            <a:r>
              <a:rPr lang="en-US" dirty="0"/>
              <a:t> </a:t>
            </a:r>
            <a:r>
              <a:rPr lang="en-US" dirty="0" err="1"/>
              <a:t>aeglane</a:t>
            </a:r>
            <a:r>
              <a:rPr lang="en-US" dirty="0"/>
              <a:t> </a:t>
            </a:r>
            <a:r>
              <a:rPr lang="en-US" dirty="0" err="1"/>
              <a:t>liigub</a:t>
            </a:r>
            <a:r>
              <a:rPr lang="en-US" dirty="0"/>
              <a:t> </a:t>
            </a:r>
            <a:r>
              <a:rPr lang="en-US" dirty="0" err="1"/>
              <a:t>kaetud</a:t>
            </a:r>
            <a:r>
              <a:rPr lang="en-US" dirty="0"/>
              <a:t> </a:t>
            </a:r>
            <a:r>
              <a:rPr lang="en-US" dirty="0" err="1"/>
              <a:t>peenral</a:t>
            </a:r>
            <a:r>
              <a:rPr lang="en-US" dirty="0"/>
              <a:t> (</a:t>
            </a:r>
            <a:r>
              <a:rPr lang="en-US" dirty="0" err="1"/>
              <a:t>kuid</a:t>
            </a:r>
            <a:r>
              <a:rPr lang="en-US" dirty="0"/>
              <a:t> </a:t>
            </a:r>
            <a:r>
              <a:rPr lang="en-US" dirty="0" err="1"/>
              <a:t>neid</a:t>
            </a:r>
            <a:r>
              <a:rPr lang="en-US" dirty="0"/>
              <a:t> </a:t>
            </a:r>
            <a:r>
              <a:rPr lang="en-US" dirty="0" err="1"/>
              <a:t>siiski</a:t>
            </a:r>
            <a:r>
              <a:rPr lang="en-US" dirty="0"/>
              <a:t> on) – see on </a:t>
            </a:r>
            <a:r>
              <a:rPr lang="en-US" dirty="0" err="1"/>
              <a:t>tõenäoliselt</a:t>
            </a:r>
            <a:r>
              <a:rPr lang="en-US" dirty="0"/>
              <a:t> LS </a:t>
            </a:r>
            <a:r>
              <a:rPr lang="en-US" dirty="0" err="1"/>
              <a:t>järgi</a:t>
            </a:r>
            <a:r>
              <a:rPr lang="en-US" dirty="0"/>
              <a:t> </a:t>
            </a:r>
            <a:r>
              <a:rPr lang="en-US" dirty="0" err="1"/>
              <a:t>keelatud</a:t>
            </a:r>
            <a:r>
              <a:rPr lang="en-US" dirty="0"/>
              <a:t> </a:t>
            </a:r>
            <a:r>
              <a:rPr lang="en-US" dirty="0" err="1"/>
              <a:t>tegevus</a:t>
            </a:r>
            <a:r>
              <a:rPr lang="en-US" dirty="0"/>
              <a:t>, </a:t>
            </a:r>
            <a:r>
              <a:rPr lang="en-US" dirty="0" err="1"/>
              <a:t>kuid</a:t>
            </a:r>
            <a:r>
              <a:rPr lang="en-US" dirty="0"/>
              <a:t> </a:t>
            </a:r>
            <a:r>
              <a:rPr lang="en-US" dirty="0" err="1"/>
              <a:t>tegelikult</a:t>
            </a:r>
            <a:r>
              <a:rPr lang="en-US" dirty="0"/>
              <a:t> </a:t>
            </a:r>
            <a:r>
              <a:rPr lang="en-US" dirty="0" err="1"/>
              <a:t>ohutuse</a:t>
            </a:r>
            <a:r>
              <a:rPr lang="en-US" dirty="0"/>
              <a:t> </a:t>
            </a:r>
            <a:r>
              <a:rPr lang="en-US" dirty="0" err="1"/>
              <a:t>huvides</a:t>
            </a:r>
            <a:endParaRPr lang="en-US" dirty="0"/>
          </a:p>
          <a:p>
            <a:r>
              <a:rPr lang="en-US" dirty="0" err="1"/>
              <a:t>Probleem</a:t>
            </a:r>
            <a:r>
              <a:rPr lang="en-US" dirty="0"/>
              <a:t> on </a:t>
            </a:r>
            <a:r>
              <a:rPr lang="en-US" dirty="0" err="1"/>
              <a:t>siis</a:t>
            </a:r>
            <a:r>
              <a:rPr lang="en-US" dirty="0"/>
              <a:t>, </a:t>
            </a:r>
            <a:r>
              <a:rPr lang="en-US" dirty="0" err="1"/>
              <a:t>kui</a:t>
            </a:r>
            <a:r>
              <a:rPr lang="en-US" dirty="0"/>
              <a:t> </a:t>
            </a:r>
            <a:r>
              <a:rPr lang="en-US" dirty="0" err="1"/>
              <a:t>sõidukite</a:t>
            </a:r>
            <a:r>
              <a:rPr lang="en-US" dirty="0"/>
              <a:t> </a:t>
            </a:r>
            <a:r>
              <a:rPr lang="en-US" dirty="0" err="1"/>
              <a:t>vahekaugused</a:t>
            </a:r>
            <a:r>
              <a:rPr lang="en-US" dirty="0"/>
              <a:t> on </a:t>
            </a:r>
            <a:r>
              <a:rPr lang="en-US" dirty="0" err="1"/>
              <a:t>väikesed</a:t>
            </a:r>
            <a:r>
              <a:rPr lang="en-US" dirty="0"/>
              <a:t> </a:t>
            </a:r>
            <a:r>
              <a:rPr lang="en-US" dirty="0" err="1"/>
              <a:t>ning</a:t>
            </a:r>
            <a:r>
              <a:rPr lang="en-US" dirty="0"/>
              <a:t> </a:t>
            </a:r>
            <a:r>
              <a:rPr lang="en-US" dirty="0" err="1"/>
              <a:t>eesliikuja</a:t>
            </a:r>
            <a:r>
              <a:rPr lang="en-US" dirty="0"/>
              <a:t> </a:t>
            </a:r>
            <a:r>
              <a:rPr lang="en-US" dirty="0" err="1"/>
              <a:t>möödub</a:t>
            </a:r>
            <a:r>
              <a:rPr lang="en-US" dirty="0"/>
              <a:t> </a:t>
            </a:r>
            <a:r>
              <a:rPr lang="en-US" dirty="0" err="1"/>
              <a:t>aeglasest</a:t>
            </a:r>
            <a:r>
              <a:rPr lang="en-US" dirty="0"/>
              <a:t> </a:t>
            </a:r>
            <a:r>
              <a:rPr lang="en-US" dirty="0" err="1"/>
              <a:t>väga</a:t>
            </a:r>
            <a:r>
              <a:rPr lang="en-US" dirty="0"/>
              <a:t> </a:t>
            </a:r>
            <a:r>
              <a:rPr lang="en-US" dirty="0" err="1"/>
              <a:t>viimasel</a:t>
            </a:r>
            <a:r>
              <a:rPr lang="en-US" dirty="0"/>
              <a:t> </a:t>
            </a:r>
            <a:r>
              <a:rPr lang="en-US" dirty="0" err="1"/>
              <a:t>hetkel</a:t>
            </a:r>
            <a:r>
              <a:rPr lang="en-US" dirty="0"/>
              <a:t> ka </a:t>
            </a:r>
            <a:r>
              <a:rPr lang="en-US" dirty="0" err="1"/>
              <a:t>eelnevalt</a:t>
            </a:r>
            <a:r>
              <a:rPr lang="en-US" dirty="0"/>
              <a:t> </a:t>
            </a:r>
            <a:r>
              <a:rPr lang="en-US" dirty="0" err="1"/>
              <a:t>piisava</a:t>
            </a:r>
            <a:r>
              <a:rPr lang="en-US" dirty="0"/>
              <a:t> </a:t>
            </a:r>
            <a:r>
              <a:rPr lang="en-US" dirty="0" err="1"/>
              <a:t>pikkusega</a:t>
            </a:r>
            <a:r>
              <a:rPr lang="en-US" dirty="0"/>
              <a:t> </a:t>
            </a:r>
            <a:r>
              <a:rPr lang="en-US" dirty="0" err="1"/>
              <a:t>suunda</a:t>
            </a:r>
            <a:r>
              <a:rPr lang="en-US" dirty="0"/>
              <a:t> </a:t>
            </a:r>
            <a:r>
              <a:rPr lang="en-US" dirty="0" err="1"/>
              <a:t>näitamata</a:t>
            </a:r>
            <a:r>
              <a:rPr lang="en-US" dirty="0"/>
              <a:t> </a:t>
            </a:r>
            <a:r>
              <a:rPr lang="en-US" dirty="0" err="1"/>
              <a:t>ning</a:t>
            </a:r>
            <a:r>
              <a:rPr lang="en-US" dirty="0"/>
              <a:t> </a:t>
            </a:r>
            <a:r>
              <a:rPr lang="en-US" dirty="0" err="1"/>
              <a:t>järel</a:t>
            </a:r>
            <a:r>
              <a:rPr lang="en-US" dirty="0"/>
              <a:t> </a:t>
            </a:r>
            <a:r>
              <a:rPr lang="en-US" dirty="0" err="1"/>
              <a:t>liikuja</a:t>
            </a:r>
            <a:r>
              <a:rPr lang="en-US" dirty="0"/>
              <a:t> </a:t>
            </a:r>
            <a:r>
              <a:rPr lang="en-US" dirty="0" err="1"/>
              <a:t>jaoks</a:t>
            </a:r>
            <a:r>
              <a:rPr lang="en-US" dirty="0"/>
              <a:t> on </a:t>
            </a:r>
            <a:r>
              <a:rPr lang="en-US" dirty="0" err="1"/>
              <a:t>kõrvalrada</a:t>
            </a:r>
            <a:r>
              <a:rPr lang="en-US" dirty="0"/>
              <a:t> </a:t>
            </a:r>
            <a:r>
              <a:rPr lang="en-US" dirty="0" err="1"/>
              <a:t>hõivatud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2621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9AA15-9D81-7192-ADF9-4E8CCC577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Liiklusmärkide</a:t>
            </a:r>
            <a:r>
              <a:rPr lang="en-US" dirty="0"/>
              <a:t> (</a:t>
            </a:r>
            <a:r>
              <a:rPr lang="en-US" dirty="0" err="1"/>
              <a:t>tahvlite</a:t>
            </a:r>
            <a:r>
              <a:rPr lang="en-US" dirty="0"/>
              <a:t>) </a:t>
            </a:r>
            <a:r>
              <a:rPr lang="en-US" dirty="0" err="1"/>
              <a:t>liiga</a:t>
            </a:r>
            <a:r>
              <a:rPr lang="en-US" dirty="0"/>
              <a:t> </a:t>
            </a:r>
            <a:r>
              <a:rPr lang="en-US" dirty="0" err="1"/>
              <a:t>hea</a:t>
            </a:r>
            <a:r>
              <a:rPr lang="en-US" dirty="0"/>
              <a:t> </a:t>
            </a:r>
            <a:r>
              <a:rPr lang="en-US" dirty="0" err="1"/>
              <a:t>peegeldus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8FDE5D-A9C9-9F74-5EB5-610EC8A3C2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Paljudel</a:t>
            </a:r>
            <a:r>
              <a:rPr lang="en-US" dirty="0"/>
              <a:t> </a:t>
            </a:r>
            <a:r>
              <a:rPr lang="en-US" dirty="0" err="1"/>
              <a:t>sõidukitel</a:t>
            </a:r>
            <a:r>
              <a:rPr lang="en-US" dirty="0"/>
              <a:t> on </a:t>
            </a:r>
            <a:r>
              <a:rPr lang="en-US" dirty="0" err="1"/>
              <a:t>automaatne</a:t>
            </a:r>
            <a:r>
              <a:rPr lang="en-US" dirty="0"/>
              <a:t> </a:t>
            </a:r>
            <a:r>
              <a:rPr lang="en-US" dirty="0" err="1"/>
              <a:t>tuledevahetus</a:t>
            </a:r>
            <a:r>
              <a:rPr lang="en-US" dirty="0"/>
              <a:t> (</a:t>
            </a:r>
            <a:r>
              <a:rPr lang="en-US" dirty="0" err="1"/>
              <a:t>lähi</a:t>
            </a:r>
            <a:r>
              <a:rPr lang="en-US" dirty="0"/>
              <a:t>/</a:t>
            </a:r>
            <a:r>
              <a:rPr lang="en-US" dirty="0" err="1"/>
              <a:t>kaug</a:t>
            </a:r>
            <a:r>
              <a:rPr lang="en-US" dirty="0"/>
              <a:t>) </a:t>
            </a:r>
            <a:r>
              <a:rPr lang="en-US" dirty="0" err="1"/>
              <a:t>ning</a:t>
            </a:r>
            <a:r>
              <a:rPr lang="en-US" dirty="0"/>
              <a:t> </a:t>
            </a:r>
            <a:r>
              <a:rPr lang="en-US" dirty="0" err="1"/>
              <a:t>automaatika</a:t>
            </a:r>
            <a:r>
              <a:rPr lang="en-US" dirty="0"/>
              <a:t> </a:t>
            </a:r>
            <a:r>
              <a:rPr lang="en-US" dirty="0" err="1"/>
              <a:t>võrdsustab</a:t>
            </a:r>
            <a:r>
              <a:rPr lang="en-US" dirty="0"/>
              <a:t> </a:t>
            </a:r>
            <a:r>
              <a:rPr lang="en-US" dirty="0" err="1"/>
              <a:t>märgi</a:t>
            </a:r>
            <a:r>
              <a:rPr lang="en-US" dirty="0"/>
              <a:t> </a:t>
            </a:r>
            <a:r>
              <a:rPr lang="en-US" dirty="0" err="1"/>
              <a:t>peegelduse</a:t>
            </a:r>
            <a:r>
              <a:rPr lang="en-US" dirty="0"/>
              <a:t> </a:t>
            </a:r>
            <a:r>
              <a:rPr lang="en-US" dirty="0" err="1"/>
              <a:t>vastutulijaga</a:t>
            </a:r>
            <a:r>
              <a:rPr lang="en-US" dirty="0"/>
              <a:t> ja </a:t>
            </a:r>
            <a:r>
              <a:rPr lang="en-US" dirty="0" err="1"/>
              <a:t>vahetab</a:t>
            </a:r>
            <a:r>
              <a:rPr lang="en-US" dirty="0"/>
              <a:t> </a:t>
            </a:r>
            <a:r>
              <a:rPr lang="en-US" dirty="0" err="1"/>
              <a:t>hoiatamata</a:t>
            </a:r>
            <a:r>
              <a:rPr lang="en-US" dirty="0"/>
              <a:t> </a:t>
            </a:r>
            <a:r>
              <a:rPr lang="en-US" dirty="0" err="1"/>
              <a:t>lähitulele</a:t>
            </a:r>
            <a:r>
              <a:rPr lang="en-US" dirty="0"/>
              <a:t>, </a:t>
            </a:r>
            <a:r>
              <a:rPr lang="en-US" dirty="0" err="1"/>
              <a:t>mille</a:t>
            </a:r>
            <a:r>
              <a:rPr lang="en-US" dirty="0"/>
              <a:t> </a:t>
            </a:r>
            <a:r>
              <a:rPr lang="en-US" dirty="0" err="1"/>
              <a:t>tagajärg</a:t>
            </a:r>
            <a:r>
              <a:rPr lang="en-US" dirty="0"/>
              <a:t> on </a:t>
            </a:r>
            <a:r>
              <a:rPr lang="en-US" dirty="0" err="1"/>
              <a:t>liiklejale</a:t>
            </a:r>
            <a:r>
              <a:rPr lang="en-US" dirty="0"/>
              <a:t> </a:t>
            </a:r>
            <a:r>
              <a:rPr lang="en-US" dirty="0" err="1"/>
              <a:t>ootamatu</a:t>
            </a:r>
            <a:endParaRPr lang="en-US" dirty="0"/>
          </a:p>
          <a:p>
            <a:r>
              <a:rPr lang="en-US" dirty="0" err="1"/>
              <a:t>Tahvlid</a:t>
            </a:r>
            <a:r>
              <a:rPr lang="en-US" dirty="0"/>
              <a:t> </a:t>
            </a:r>
            <a:r>
              <a:rPr lang="en-US" dirty="0" err="1"/>
              <a:t>paigaldatakse</a:t>
            </a:r>
            <a:r>
              <a:rPr lang="en-US" dirty="0"/>
              <a:t> </a:t>
            </a:r>
            <a:r>
              <a:rPr lang="en-US" dirty="0" err="1"/>
              <a:t>liiga</a:t>
            </a:r>
            <a:r>
              <a:rPr lang="en-US" dirty="0"/>
              <a:t> </a:t>
            </a:r>
            <a:r>
              <a:rPr lang="en-US" dirty="0" err="1"/>
              <a:t>kõrgele</a:t>
            </a:r>
            <a:r>
              <a:rPr lang="en-US" dirty="0"/>
              <a:t>, </a:t>
            </a:r>
            <a:r>
              <a:rPr lang="en-US" dirty="0" err="1"/>
              <a:t>vaateväljast</a:t>
            </a:r>
            <a:r>
              <a:rPr lang="en-US" dirty="0"/>
              <a:t> </a:t>
            </a:r>
            <a:r>
              <a:rPr lang="en-US" dirty="0" err="1"/>
              <a:t>kõrgemale</a:t>
            </a:r>
            <a:r>
              <a:rPr lang="en-US" dirty="0"/>
              <a:t> – </a:t>
            </a:r>
            <a:r>
              <a:rPr lang="en-US" dirty="0" err="1"/>
              <a:t>kui</a:t>
            </a:r>
            <a:r>
              <a:rPr lang="en-US" dirty="0"/>
              <a:t> </a:t>
            </a:r>
            <a:r>
              <a:rPr lang="en-US" dirty="0" err="1"/>
              <a:t>võiks</a:t>
            </a:r>
            <a:r>
              <a:rPr lang="en-US" dirty="0"/>
              <a:t>/peaks </a:t>
            </a:r>
            <a:r>
              <a:rPr lang="en-US" dirty="0" err="1"/>
              <a:t>olema</a:t>
            </a:r>
            <a:r>
              <a:rPr lang="en-US" dirty="0"/>
              <a:t> </a:t>
            </a:r>
            <a:r>
              <a:rPr lang="en-US" dirty="0" err="1"/>
              <a:t>õigel</a:t>
            </a:r>
            <a:r>
              <a:rPr lang="en-US" dirty="0"/>
              <a:t> </a:t>
            </a:r>
            <a:r>
              <a:rPr lang="en-US" dirty="0" err="1"/>
              <a:t>kõrgusel</a:t>
            </a:r>
            <a:r>
              <a:rPr lang="en-US" dirty="0"/>
              <a:t> tee </a:t>
            </a:r>
            <a:r>
              <a:rPr lang="en-US" dirty="0" err="1"/>
              <a:t>kõrval</a:t>
            </a:r>
            <a:r>
              <a:rPr lang="en-US" dirty="0"/>
              <a:t> – </a:t>
            </a:r>
            <a:r>
              <a:rPr lang="en-US" dirty="0" err="1"/>
              <a:t>siis</a:t>
            </a:r>
            <a:r>
              <a:rPr lang="en-US" dirty="0"/>
              <a:t> on </a:t>
            </a:r>
            <a:r>
              <a:rPr lang="en-US" dirty="0" err="1"/>
              <a:t>kergem</a:t>
            </a:r>
            <a:r>
              <a:rPr lang="en-US" dirty="0"/>
              <a:t> ka </a:t>
            </a:r>
            <a:r>
              <a:rPr lang="en-US" dirty="0" err="1"/>
              <a:t>tagada</a:t>
            </a:r>
            <a:r>
              <a:rPr lang="en-US" dirty="0"/>
              <a:t>, et </a:t>
            </a:r>
            <a:r>
              <a:rPr lang="en-US" dirty="0" err="1"/>
              <a:t>peegeldus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tule </a:t>
            </a:r>
            <a:r>
              <a:rPr lang="en-US" dirty="0" err="1"/>
              <a:t>intensiivselt</a:t>
            </a:r>
            <a:r>
              <a:rPr lang="en-US" dirty="0"/>
              <a:t> </a:t>
            </a:r>
            <a:r>
              <a:rPr lang="en-US" dirty="0" err="1"/>
              <a:t>tagasi</a:t>
            </a:r>
            <a:endParaRPr lang="en-US" dirty="0"/>
          </a:p>
          <a:p>
            <a:r>
              <a:rPr lang="en-US" dirty="0" err="1"/>
              <a:t>Küsitav</a:t>
            </a:r>
            <a:r>
              <a:rPr lang="en-US" dirty="0"/>
              <a:t> font/</a:t>
            </a:r>
            <a:r>
              <a:rPr lang="en-US" dirty="0" err="1"/>
              <a:t>stiil</a:t>
            </a:r>
            <a:r>
              <a:rPr lang="en-US" dirty="0"/>
              <a:t> – Arial Narrow</a:t>
            </a:r>
          </a:p>
          <a:p>
            <a:pPr lvl="1"/>
            <a:r>
              <a:rPr lang="en-US" dirty="0" err="1"/>
              <a:t>Tekst</a:t>
            </a:r>
            <a:r>
              <a:rPr lang="en-US" dirty="0"/>
              <a:t> peaks </a:t>
            </a:r>
            <a:r>
              <a:rPr lang="en-US" dirty="0" err="1"/>
              <a:t>olema</a:t>
            </a:r>
            <a:r>
              <a:rPr lang="en-US" dirty="0"/>
              <a:t> </a:t>
            </a:r>
            <a:r>
              <a:rPr lang="en-US" dirty="0" err="1"/>
              <a:t>loetav</a:t>
            </a:r>
            <a:r>
              <a:rPr lang="en-US" dirty="0"/>
              <a:t> 3 </a:t>
            </a:r>
            <a:r>
              <a:rPr lang="en-US" dirty="0" err="1"/>
              <a:t>sekundit</a:t>
            </a:r>
            <a:r>
              <a:rPr lang="en-US" dirty="0"/>
              <a:t> </a:t>
            </a:r>
            <a:r>
              <a:rPr lang="en-US" dirty="0" err="1"/>
              <a:t>enne</a:t>
            </a:r>
            <a:endParaRPr lang="en-US" dirty="0"/>
          </a:p>
          <a:p>
            <a:pPr lvl="2"/>
            <a:r>
              <a:rPr lang="en-US" dirty="0"/>
              <a:t>ka </a:t>
            </a:r>
            <a:r>
              <a:rPr lang="en-US" dirty="0" err="1"/>
              <a:t>pimedas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9655C7-3779-A792-FEDA-B24155D243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2144" y="4657674"/>
            <a:ext cx="4839855" cy="220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8342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B4A60-39E1-974D-F5CD-A6BE934E3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Eritasandisõlmede</a:t>
            </a:r>
            <a:r>
              <a:rPr lang="en-US" dirty="0"/>
              <a:t> ja </a:t>
            </a:r>
            <a:r>
              <a:rPr lang="en-US" dirty="0" err="1"/>
              <a:t>kogujateede</a:t>
            </a:r>
            <a:r>
              <a:rPr lang="en-US" dirty="0"/>
              <a:t> </a:t>
            </a:r>
            <a:r>
              <a:rPr lang="en-US" dirty="0" err="1"/>
              <a:t>loogika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0A6B49-9D10-A0AB-02AD-BD1BA8FF71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7766E1-40DB-6F02-83A4-F57F24A7E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4754"/>
            <a:ext cx="12192000" cy="5483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9684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1EEBCAA-F46B-0F75-593E-4975026507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33418"/>
            <a:ext cx="6199331" cy="50245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C14A91-3F17-D53E-E33E-C497518FFE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0443" y="1833418"/>
            <a:ext cx="5971557" cy="5024582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1CECBF32-4F9D-4E75-4B7F-F781922C8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Pea- ja </a:t>
            </a:r>
            <a:r>
              <a:rPr lang="en-US" dirty="0" err="1"/>
              <a:t>kõrvalteede</a:t>
            </a:r>
            <a:r>
              <a:rPr lang="en-US" dirty="0"/>
              <a:t> </a:t>
            </a:r>
            <a:r>
              <a:rPr lang="en-US" dirty="0" err="1"/>
              <a:t>loogika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15374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A5FE6-3AD8-B2AC-6968-6EE354314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637" y="365125"/>
            <a:ext cx="11841018" cy="1325563"/>
          </a:xfrm>
        </p:spPr>
        <p:txBody>
          <a:bodyPr/>
          <a:lstStyle/>
          <a:p>
            <a:r>
              <a:rPr lang="en-US" dirty="0" err="1"/>
              <a:t>Siirdekõverate</a:t>
            </a:r>
            <a:r>
              <a:rPr lang="en-US" dirty="0"/>
              <a:t> </a:t>
            </a:r>
            <a:r>
              <a:rPr lang="en-US" dirty="0" err="1"/>
              <a:t>kasutus</a:t>
            </a:r>
            <a:r>
              <a:rPr lang="en-US" dirty="0"/>
              <a:t>, </a:t>
            </a:r>
            <a:r>
              <a:rPr lang="en-US" dirty="0" err="1"/>
              <a:t>kiirusmuuteradade</a:t>
            </a:r>
            <a:r>
              <a:rPr lang="en-US" dirty="0"/>
              <a:t> </a:t>
            </a:r>
            <a:r>
              <a:rPr lang="en-US" dirty="0" err="1"/>
              <a:t>pikkus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D3CE48-042E-7365-0030-CBC1E94089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0688"/>
            <a:ext cx="5906854" cy="51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7542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8AF83-CDE6-E952-B3CF-FABE9706F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Valingu</a:t>
            </a:r>
            <a:r>
              <a:rPr lang="en-US" dirty="0"/>
              <a:t> – </a:t>
            </a:r>
            <a:r>
              <a:rPr lang="en-US" dirty="0" err="1"/>
              <a:t>lihtne</a:t>
            </a:r>
            <a:r>
              <a:rPr lang="en-US" dirty="0"/>
              <a:t> ja </a:t>
            </a:r>
            <a:r>
              <a:rPr lang="en-US" dirty="0" err="1"/>
              <a:t>loogiline</a:t>
            </a:r>
            <a:r>
              <a:rPr lang="en-US" dirty="0"/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06A463-C708-DD6C-3692-45C164885C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4264"/>
            <a:ext cx="12192000" cy="5413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3344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C4B60-20F1-92F9-F05C-AEE904E30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Kaks </a:t>
            </a:r>
            <a:r>
              <a:rPr lang="en-US" dirty="0" err="1"/>
              <a:t>sekundit</a:t>
            </a:r>
            <a:r>
              <a:rPr lang="en-US" dirty="0"/>
              <a:t> </a:t>
            </a:r>
            <a:r>
              <a:rPr lang="en-US" dirty="0" err="1"/>
              <a:t>märgi</a:t>
            </a:r>
            <a:r>
              <a:rPr lang="en-US" dirty="0"/>
              <a:t> ja </a:t>
            </a:r>
            <a:r>
              <a:rPr lang="en-US" dirty="0" err="1"/>
              <a:t>objekti</a:t>
            </a:r>
            <a:r>
              <a:rPr lang="en-US" dirty="0"/>
              <a:t> </a:t>
            </a:r>
            <a:r>
              <a:rPr lang="en-US" dirty="0" err="1"/>
              <a:t>vahe</a:t>
            </a:r>
            <a:r>
              <a:rPr lang="en-US" dirty="0"/>
              <a:t> </a:t>
            </a:r>
            <a:r>
              <a:rPr lang="en-US" dirty="0" err="1"/>
              <a:t>sõlmedes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DDFB65-D7F6-A701-5B9F-730F8F24D1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Näited</a:t>
            </a:r>
            <a:r>
              <a:rPr lang="en-US" dirty="0"/>
              <a:t> – </a:t>
            </a:r>
            <a:r>
              <a:rPr lang="en-US" dirty="0" err="1"/>
              <a:t>Väo</a:t>
            </a:r>
            <a:r>
              <a:rPr lang="en-US" dirty="0"/>
              <a:t> ring; Kanama </a:t>
            </a:r>
            <a:r>
              <a:rPr lang="en-US" dirty="0" err="1"/>
              <a:t>sõlme</a:t>
            </a:r>
            <a:r>
              <a:rPr lang="en-US" dirty="0"/>
              <a:t> </a:t>
            </a:r>
            <a:r>
              <a:rPr lang="en-US" dirty="0" err="1"/>
              <a:t>uus</a:t>
            </a:r>
            <a:r>
              <a:rPr lang="en-US" dirty="0"/>
              <a:t> </a:t>
            </a:r>
            <a:r>
              <a:rPr lang="en-US" dirty="0" err="1"/>
              <a:t>lahendus</a:t>
            </a:r>
            <a:r>
              <a:rPr lang="en-US" dirty="0"/>
              <a:t> (</a:t>
            </a:r>
            <a:r>
              <a:rPr lang="en-US" dirty="0" err="1"/>
              <a:t>rambile</a:t>
            </a:r>
            <a:r>
              <a:rPr lang="en-US" dirty="0"/>
              <a:t>, </a:t>
            </a:r>
            <a:r>
              <a:rPr lang="en-US" dirty="0" err="1"/>
              <a:t>siis</a:t>
            </a:r>
            <a:r>
              <a:rPr lang="en-US" dirty="0"/>
              <a:t> </a:t>
            </a:r>
            <a:r>
              <a:rPr lang="en-US" dirty="0" err="1"/>
              <a:t>hargnemine</a:t>
            </a:r>
            <a:r>
              <a:rPr lang="en-US" dirty="0"/>
              <a:t> </a:t>
            </a:r>
            <a:r>
              <a:rPr lang="en-US" dirty="0" err="1"/>
              <a:t>lisarajale</a:t>
            </a:r>
            <a:r>
              <a:rPr lang="en-US" dirty="0"/>
              <a:t>)</a:t>
            </a:r>
          </a:p>
          <a:p>
            <a:r>
              <a:rPr lang="en-US" dirty="0" err="1"/>
              <a:t>Vajalik</a:t>
            </a:r>
            <a:r>
              <a:rPr lang="en-US" dirty="0"/>
              <a:t> </a:t>
            </a:r>
            <a:r>
              <a:rPr lang="en-US" dirty="0" err="1"/>
              <a:t>oleks</a:t>
            </a:r>
            <a:r>
              <a:rPr lang="en-US" dirty="0"/>
              <a:t> </a:t>
            </a:r>
            <a:r>
              <a:rPr lang="en-US" dirty="0" err="1"/>
              <a:t>nii</a:t>
            </a:r>
            <a:r>
              <a:rPr lang="en-US" dirty="0"/>
              <a:t>, et märk-2sec-pöördekoht-2sec-märk-2sec-pööre</a:t>
            </a:r>
          </a:p>
          <a:p>
            <a:r>
              <a:rPr lang="en-US" dirty="0" err="1"/>
              <a:t>sündmuste</a:t>
            </a:r>
            <a:r>
              <a:rPr lang="en-US" dirty="0"/>
              <a:t> </a:t>
            </a:r>
            <a:r>
              <a:rPr lang="en-US" dirty="0" err="1"/>
              <a:t>ahel</a:t>
            </a:r>
            <a:r>
              <a:rPr lang="en-US" dirty="0"/>
              <a:t>:</a:t>
            </a:r>
          </a:p>
          <a:p>
            <a:pPr lvl="1"/>
            <a:r>
              <a:rPr lang="en-US" dirty="0" err="1"/>
              <a:t>viidalt</a:t>
            </a:r>
            <a:r>
              <a:rPr lang="en-US" dirty="0"/>
              <a:t>/</a:t>
            </a:r>
            <a:r>
              <a:rPr lang="en-US" dirty="0" err="1"/>
              <a:t>märgilt</a:t>
            </a:r>
            <a:r>
              <a:rPr lang="en-US" dirty="0"/>
              <a:t> info, </a:t>
            </a:r>
            <a:r>
              <a:rPr lang="en-US" dirty="0" err="1"/>
              <a:t>selle</a:t>
            </a:r>
            <a:r>
              <a:rPr lang="en-US" dirty="0"/>
              <a:t> </a:t>
            </a:r>
            <a:r>
              <a:rPr lang="en-US" dirty="0" err="1"/>
              <a:t>omandamine</a:t>
            </a:r>
            <a:r>
              <a:rPr lang="en-US" dirty="0"/>
              <a:t>, </a:t>
            </a:r>
            <a:r>
              <a:rPr lang="en-US" dirty="0" err="1"/>
              <a:t>seedimine</a:t>
            </a:r>
            <a:r>
              <a:rPr lang="en-US" dirty="0"/>
              <a:t>, </a:t>
            </a:r>
            <a:r>
              <a:rPr lang="en-US" dirty="0" err="1"/>
              <a:t>otsustamine</a:t>
            </a:r>
            <a:r>
              <a:rPr lang="en-US" dirty="0"/>
              <a:t> </a:t>
            </a:r>
          </a:p>
          <a:p>
            <a:pPr lvl="1"/>
            <a:r>
              <a:rPr lang="en-US" dirty="0" err="1"/>
              <a:t>märk</a:t>
            </a:r>
            <a:r>
              <a:rPr lang="en-US" dirty="0"/>
              <a:t>, </a:t>
            </a:r>
            <a:r>
              <a:rPr lang="en-US" dirty="0" err="1"/>
              <a:t>suund</a:t>
            </a:r>
            <a:r>
              <a:rPr lang="en-US" dirty="0"/>
              <a:t> </a:t>
            </a:r>
            <a:r>
              <a:rPr lang="en-US" dirty="0" err="1"/>
              <a:t>sisse</a:t>
            </a:r>
            <a:endParaRPr lang="en-US" dirty="0"/>
          </a:p>
          <a:p>
            <a:pPr lvl="2"/>
            <a:r>
              <a:rPr lang="en-US" dirty="0" err="1"/>
              <a:t>suunanäit</a:t>
            </a:r>
            <a:r>
              <a:rPr lang="en-US" dirty="0"/>
              <a:t>  (3 </a:t>
            </a:r>
            <a:r>
              <a:rPr lang="en-US" dirty="0" err="1"/>
              <a:t>sekundit</a:t>
            </a:r>
            <a:r>
              <a:rPr lang="en-US" dirty="0"/>
              <a:t>)</a:t>
            </a:r>
          </a:p>
          <a:p>
            <a:pPr lvl="1"/>
            <a:r>
              <a:rPr lang="en-US" dirty="0" err="1"/>
              <a:t>pidurdus</a:t>
            </a:r>
            <a:r>
              <a:rPr lang="en-US" dirty="0"/>
              <a:t>, </a:t>
            </a:r>
            <a:r>
              <a:rPr lang="en-US" dirty="0" err="1"/>
              <a:t>manööver</a:t>
            </a:r>
            <a:r>
              <a:rPr lang="en-US" dirty="0"/>
              <a:t> </a:t>
            </a:r>
          </a:p>
          <a:p>
            <a:pPr lvl="1"/>
            <a:r>
              <a:rPr lang="en-US" dirty="0" err="1"/>
              <a:t>uus</a:t>
            </a:r>
            <a:r>
              <a:rPr lang="en-US" dirty="0"/>
              <a:t> </a:t>
            </a:r>
            <a:r>
              <a:rPr lang="en-US" dirty="0" err="1"/>
              <a:t>märk</a:t>
            </a:r>
            <a:endParaRPr lang="en-US" dirty="0"/>
          </a:p>
          <a:p>
            <a:pPr lvl="2"/>
            <a:r>
              <a:rPr lang="en-US" dirty="0" err="1"/>
              <a:t>suunanäit</a:t>
            </a:r>
            <a:r>
              <a:rPr lang="en-US" dirty="0"/>
              <a:t> (3 </a:t>
            </a:r>
            <a:r>
              <a:rPr lang="en-US" dirty="0" err="1"/>
              <a:t>sekundit</a:t>
            </a:r>
            <a:r>
              <a:rPr lang="en-US" dirty="0"/>
              <a:t>)</a:t>
            </a:r>
          </a:p>
          <a:p>
            <a:pPr lvl="1"/>
            <a:r>
              <a:rPr lang="en-US" dirty="0" err="1"/>
              <a:t>uus</a:t>
            </a:r>
            <a:r>
              <a:rPr lang="en-US" dirty="0"/>
              <a:t> </a:t>
            </a:r>
            <a:r>
              <a:rPr lang="en-US" dirty="0" err="1"/>
              <a:t>manööver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20372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61658-39E6-C93F-98B6-96746EEDD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891" y="365125"/>
            <a:ext cx="11522363" cy="1325563"/>
          </a:xfrm>
        </p:spPr>
        <p:txBody>
          <a:bodyPr/>
          <a:lstStyle/>
          <a:p>
            <a:r>
              <a:rPr lang="en-US" dirty="0"/>
              <a:t>Kas </a:t>
            </a:r>
            <a:r>
              <a:rPr lang="en-US" dirty="0" err="1"/>
              <a:t>keegi</a:t>
            </a:r>
            <a:r>
              <a:rPr lang="en-US" dirty="0"/>
              <a:t> on </a:t>
            </a:r>
            <a:r>
              <a:rPr lang="en-US" dirty="0" err="1"/>
              <a:t>analüüsinud</a:t>
            </a:r>
            <a:r>
              <a:rPr lang="en-US" dirty="0"/>
              <a:t> </a:t>
            </a:r>
            <a:r>
              <a:rPr lang="en-US" dirty="0" err="1"/>
              <a:t>uute</a:t>
            </a:r>
            <a:r>
              <a:rPr lang="en-US" dirty="0"/>
              <a:t> </a:t>
            </a:r>
            <a:r>
              <a:rPr lang="en-US" dirty="0" err="1"/>
              <a:t>objektide</a:t>
            </a:r>
            <a:r>
              <a:rPr lang="en-US" dirty="0"/>
              <a:t> </a:t>
            </a:r>
            <a:r>
              <a:rPr lang="en-US" dirty="0" err="1"/>
              <a:t>efekti</a:t>
            </a:r>
            <a:r>
              <a:rPr lang="en-US" dirty="0"/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40B7B9-49D8-2DE5-F43B-0B4616FDB9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95" y="1942892"/>
            <a:ext cx="11280722" cy="3580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1722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F64A6-FF6E-BF68-6AC4-C7AD24A6F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LOA roll </a:t>
            </a:r>
            <a:r>
              <a:rPr lang="en-US" dirty="0" err="1"/>
              <a:t>süsteemis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2E0CF6-0C97-6247-5620-A59B3B31B0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Kas LOA on </a:t>
            </a:r>
            <a:r>
              <a:rPr lang="en-US" dirty="0" err="1"/>
              <a:t>tellitud</a:t>
            </a:r>
            <a:r>
              <a:rPr lang="en-US" dirty="0"/>
              <a:t> </a:t>
            </a:r>
            <a:r>
              <a:rPr lang="en-US" dirty="0" err="1"/>
              <a:t>õiges</a:t>
            </a:r>
            <a:r>
              <a:rPr lang="en-US" dirty="0"/>
              <a:t> </a:t>
            </a:r>
            <a:r>
              <a:rPr lang="en-US" dirty="0" err="1"/>
              <a:t>faasis</a:t>
            </a:r>
            <a:r>
              <a:rPr lang="en-US" dirty="0"/>
              <a:t> – </a:t>
            </a:r>
            <a:r>
              <a:rPr lang="en-US" dirty="0" err="1"/>
              <a:t>sest</a:t>
            </a:r>
            <a:r>
              <a:rPr lang="en-US" dirty="0"/>
              <a:t> just EP LOA </a:t>
            </a:r>
            <a:r>
              <a:rPr lang="en-US" dirty="0" err="1"/>
              <a:t>järel</a:t>
            </a:r>
            <a:r>
              <a:rPr lang="en-US" dirty="0"/>
              <a:t> </a:t>
            </a:r>
            <a:r>
              <a:rPr lang="en-US" dirty="0" err="1"/>
              <a:t>saaks</a:t>
            </a:r>
            <a:r>
              <a:rPr lang="en-US" dirty="0"/>
              <a:t> </a:t>
            </a:r>
            <a:r>
              <a:rPr lang="en-US" dirty="0" err="1"/>
              <a:t>suuremad</a:t>
            </a:r>
            <a:r>
              <a:rPr lang="en-US" dirty="0"/>
              <a:t> </a:t>
            </a:r>
            <a:r>
              <a:rPr lang="en-US" dirty="0" err="1"/>
              <a:t>jamad</a:t>
            </a:r>
            <a:r>
              <a:rPr lang="en-US" dirty="0"/>
              <a:t> </a:t>
            </a:r>
            <a:r>
              <a:rPr lang="en-US" dirty="0" err="1"/>
              <a:t>likvideeritud</a:t>
            </a:r>
            <a:endParaRPr lang="en-US" dirty="0"/>
          </a:p>
          <a:p>
            <a:r>
              <a:rPr lang="en-US" dirty="0"/>
              <a:t>LOA ja </a:t>
            </a:r>
            <a:r>
              <a:rPr lang="en-US" dirty="0" err="1"/>
              <a:t>pädeva</a:t>
            </a:r>
            <a:r>
              <a:rPr lang="en-US" dirty="0"/>
              <a:t> </a:t>
            </a:r>
            <a:r>
              <a:rPr lang="en-US" dirty="0" err="1"/>
              <a:t>asutuse</a:t>
            </a:r>
            <a:r>
              <a:rPr lang="en-US" dirty="0"/>
              <a:t> </a:t>
            </a:r>
            <a:r>
              <a:rPr lang="en-US" dirty="0" err="1"/>
              <a:t>otsused</a:t>
            </a:r>
            <a:r>
              <a:rPr lang="en-US" dirty="0"/>
              <a:t> </a:t>
            </a:r>
            <a:r>
              <a:rPr lang="en-US" dirty="0" err="1"/>
              <a:t>koos</a:t>
            </a:r>
            <a:r>
              <a:rPr lang="en-US" dirty="0"/>
              <a:t> </a:t>
            </a:r>
            <a:r>
              <a:rPr lang="en-US" dirty="0" err="1"/>
              <a:t>põhjendustega</a:t>
            </a:r>
            <a:r>
              <a:rPr lang="en-US" dirty="0"/>
              <a:t> peaks </a:t>
            </a:r>
            <a:r>
              <a:rPr lang="en-US" dirty="0" err="1"/>
              <a:t>olema</a:t>
            </a:r>
            <a:r>
              <a:rPr lang="en-US" dirty="0"/>
              <a:t> </a:t>
            </a:r>
            <a:r>
              <a:rPr lang="en-US" dirty="0" err="1"/>
              <a:t>leitavad</a:t>
            </a:r>
            <a:r>
              <a:rPr lang="en-US" dirty="0"/>
              <a:t> </a:t>
            </a:r>
            <a:r>
              <a:rPr lang="en-US" dirty="0" err="1"/>
              <a:t>vabas</a:t>
            </a:r>
            <a:r>
              <a:rPr lang="en-US" dirty="0"/>
              <a:t> </a:t>
            </a:r>
            <a:r>
              <a:rPr lang="en-US" dirty="0" err="1"/>
              <a:t>võrgus</a:t>
            </a:r>
            <a:r>
              <a:rPr lang="en-US" dirty="0"/>
              <a:t>, </a:t>
            </a:r>
            <a:r>
              <a:rPr lang="en-US" dirty="0" err="1"/>
              <a:t>ilma</a:t>
            </a:r>
            <a:r>
              <a:rPr lang="en-US" dirty="0"/>
              <a:t> </a:t>
            </a:r>
            <a:r>
              <a:rPr lang="en-US" dirty="0" err="1"/>
              <a:t>spetsiaalse</a:t>
            </a:r>
            <a:r>
              <a:rPr lang="en-US" dirty="0"/>
              <a:t> </a:t>
            </a:r>
            <a:r>
              <a:rPr lang="en-US" dirty="0" err="1"/>
              <a:t>päringuta</a:t>
            </a:r>
            <a:r>
              <a:rPr lang="en-US" dirty="0"/>
              <a:t> </a:t>
            </a:r>
            <a:r>
              <a:rPr lang="en-US" dirty="0" err="1"/>
              <a:t>ametisse</a:t>
            </a:r>
            <a:endParaRPr lang="en-US" dirty="0"/>
          </a:p>
          <a:p>
            <a:pPr lvl="1"/>
            <a:r>
              <a:rPr lang="en-US" dirty="0" err="1"/>
              <a:t>Täna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anta ka LOA </a:t>
            </a:r>
            <a:r>
              <a:rPr lang="en-US" dirty="0" err="1"/>
              <a:t>teksti</a:t>
            </a:r>
            <a:r>
              <a:rPr lang="en-US" dirty="0"/>
              <a:t> </a:t>
            </a:r>
            <a:r>
              <a:rPr lang="en-US" dirty="0" err="1"/>
              <a:t>digitaalselt</a:t>
            </a:r>
            <a:r>
              <a:rPr lang="en-US" dirty="0"/>
              <a:t> – </a:t>
            </a:r>
            <a:r>
              <a:rPr lang="en-US" dirty="0" err="1"/>
              <a:t>saad</a:t>
            </a:r>
            <a:r>
              <a:rPr lang="en-US" dirty="0"/>
              <a:t> </a:t>
            </a:r>
            <a:r>
              <a:rPr lang="en-US" dirty="0" err="1"/>
              <a:t>vaid</a:t>
            </a:r>
            <a:r>
              <a:rPr lang="en-US" dirty="0"/>
              <a:t> </a:t>
            </a:r>
            <a:r>
              <a:rPr lang="en-US" dirty="0" err="1"/>
              <a:t>TrAm</a:t>
            </a:r>
            <a:r>
              <a:rPr lang="en-US" dirty="0"/>
              <a:t> </a:t>
            </a:r>
            <a:r>
              <a:rPr lang="en-US" dirty="0" err="1"/>
              <a:t>kontoris</a:t>
            </a:r>
            <a:r>
              <a:rPr lang="en-US" dirty="0"/>
              <a:t> </a:t>
            </a:r>
            <a:r>
              <a:rPr lang="en-US" dirty="0" err="1"/>
              <a:t>tutvuda</a:t>
            </a:r>
            <a:endParaRPr lang="en-US" dirty="0"/>
          </a:p>
          <a:p>
            <a:pPr lvl="1"/>
            <a:r>
              <a:rPr lang="en-US" dirty="0" err="1"/>
              <a:t>Väide</a:t>
            </a:r>
            <a:r>
              <a:rPr lang="en-US" dirty="0"/>
              <a:t>, et see </a:t>
            </a:r>
            <a:r>
              <a:rPr lang="en-US" dirty="0" err="1"/>
              <a:t>tooks</a:t>
            </a:r>
            <a:r>
              <a:rPr lang="en-US" dirty="0"/>
              <a:t> </a:t>
            </a:r>
            <a:r>
              <a:rPr lang="en-US" dirty="0" err="1"/>
              <a:t>ametnikele</a:t>
            </a:r>
            <a:r>
              <a:rPr lang="en-US" dirty="0"/>
              <a:t> </a:t>
            </a:r>
            <a:r>
              <a:rPr lang="en-US" dirty="0" err="1"/>
              <a:t>palju</a:t>
            </a:r>
            <a:r>
              <a:rPr lang="en-US" dirty="0"/>
              <a:t> </a:t>
            </a:r>
            <a:r>
              <a:rPr lang="en-US" dirty="0" err="1"/>
              <a:t>lisatööd</a:t>
            </a:r>
            <a:r>
              <a:rPr lang="en-US" dirty="0"/>
              <a:t>, </a:t>
            </a:r>
            <a:r>
              <a:rPr lang="en-US" dirty="0" err="1"/>
              <a:t>ei</a:t>
            </a:r>
            <a:r>
              <a:rPr lang="en-US" dirty="0"/>
              <a:t> ole </a:t>
            </a:r>
            <a:r>
              <a:rPr lang="en-US" dirty="0" err="1"/>
              <a:t>tõenäoline</a:t>
            </a:r>
            <a:r>
              <a:rPr lang="en-US" dirty="0"/>
              <a:t>.</a:t>
            </a:r>
          </a:p>
          <a:p>
            <a:pPr lvl="1"/>
            <a:r>
              <a:rPr lang="en-US" dirty="0" err="1"/>
              <a:t>Probleem</a:t>
            </a:r>
            <a:r>
              <a:rPr lang="en-US" dirty="0"/>
              <a:t> on </a:t>
            </a:r>
            <a:r>
              <a:rPr lang="en-US" dirty="0" err="1"/>
              <a:t>pigem</a:t>
            </a:r>
            <a:r>
              <a:rPr lang="en-US" dirty="0"/>
              <a:t> </a:t>
            </a:r>
            <a:r>
              <a:rPr lang="en-US" dirty="0" err="1"/>
              <a:t>vastutuses</a:t>
            </a:r>
            <a:r>
              <a:rPr lang="en-US" dirty="0"/>
              <a:t> ja </a:t>
            </a:r>
            <a:r>
              <a:rPr lang="en-US" dirty="0" err="1"/>
              <a:t>kohtuasjades</a:t>
            </a:r>
            <a:r>
              <a:rPr lang="en-US" dirty="0"/>
              <a:t>, </a:t>
            </a:r>
            <a:r>
              <a:rPr lang="en-US" dirty="0" err="1"/>
              <a:t>kui</a:t>
            </a:r>
            <a:r>
              <a:rPr lang="en-US" dirty="0"/>
              <a:t> </a:t>
            </a:r>
            <a:r>
              <a:rPr lang="en-US" dirty="0" err="1"/>
              <a:t>audiitori</a:t>
            </a:r>
            <a:r>
              <a:rPr lang="en-US" dirty="0"/>
              <a:t> </a:t>
            </a:r>
            <a:r>
              <a:rPr lang="en-US" dirty="0" err="1"/>
              <a:t>hoiatust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ole </a:t>
            </a:r>
            <a:r>
              <a:rPr lang="en-US" dirty="0" err="1"/>
              <a:t>arvestatud</a:t>
            </a:r>
            <a:r>
              <a:rPr lang="en-US" dirty="0"/>
              <a:t>. </a:t>
            </a:r>
            <a:r>
              <a:rPr lang="en-US" dirty="0" err="1"/>
              <a:t>Võimalus</a:t>
            </a:r>
            <a:r>
              <a:rPr lang="en-US" dirty="0"/>
              <a:t> on </a:t>
            </a:r>
            <a:r>
              <a:rPr lang="en-US" dirty="0" err="1"/>
              <a:t>ju</a:t>
            </a:r>
            <a:r>
              <a:rPr lang="en-US" dirty="0"/>
              <a:t> </a:t>
            </a:r>
            <a:r>
              <a:rPr lang="en-US" dirty="0" err="1"/>
              <a:t>viidata</a:t>
            </a:r>
            <a:r>
              <a:rPr lang="en-US" dirty="0"/>
              <a:t> et </a:t>
            </a:r>
            <a:r>
              <a:rPr lang="en-US" dirty="0" err="1"/>
              <a:t>poliitikud</a:t>
            </a:r>
            <a:r>
              <a:rPr lang="en-US" dirty="0"/>
              <a:t> </a:t>
            </a:r>
            <a:r>
              <a:rPr lang="en-US" dirty="0" err="1"/>
              <a:t>andsid</a:t>
            </a:r>
            <a:r>
              <a:rPr lang="en-US" dirty="0"/>
              <a:t> </a:t>
            </a:r>
            <a:r>
              <a:rPr lang="en-US" dirty="0" err="1"/>
              <a:t>vähe</a:t>
            </a:r>
            <a:r>
              <a:rPr lang="en-US" dirty="0"/>
              <a:t> </a:t>
            </a:r>
            <a:r>
              <a:rPr lang="en-US" dirty="0" err="1"/>
              <a:t>raha</a:t>
            </a:r>
            <a:r>
              <a:rPr lang="en-US" dirty="0"/>
              <a:t>?</a:t>
            </a:r>
          </a:p>
          <a:p>
            <a:r>
              <a:rPr lang="en-US" dirty="0" err="1"/>
              <a:t>Võrdleme</a:t>
            </a:r>
            <a:r>
              <a:rPr lang="en-US" dirty="0"/>
              <a:t> LOP </a:t>
            </a:r>
            <a:r>
              <a:rPr lang="en-US" dirty="0" err="1"/>
              <a:t>eesmärke</a:t>
            </a:r>
            <a:r>
              <a:rPr lang="en-US" dirty="0"/>
              <a:t> ja </a:t>
            </a:r>
            <a:r>
              <a:rPr lang="en-US" dirty="0" err="1"/>
              <a:t>nende</a:t>
            </a:r>
            <a:r>
              <a:rPr lang="en-US" dirty="0"/>
              <a:t> </a:t>
            </a:r>
            <a:r>
              <a:rPr lang="en-US" dirty="0" err="1"/>
              <a:t>täitmiseks</a:t>
            </a:r>
            <a:r>
              <a:rPr lang="en-US" dirty="0"/>
              <a:t> </a:t>
            </a:r>
            <a:r>
              <a:rPr lang="en-US" dirty="0" err="1"/>
              <a:t>kavandatud</a:t>
            </a:r>
            <a:r>
              <a:rPr lang="en-US" dirty="0"/>
              <a:t> </a:t>
            </a:r>
            <a:r>
              <a:rPr lang="en-US" dirty="0" err="1"/>
              <a:t>vahendeid</a:t>
            </a:r>
            <a:r>
              <a:rPr lang="en-US" dirty="0"/>
              <a:t> </a:t>
            </a:r>
            <a:r>
              <a:rPr lang="en-US" dirty="0" err="1"/>
              <a:t>sellega</a:t>
            </a:r>
            <a:r>
              <a:rPr lang="en-US" dirty="0"/>
              <a:t>, mis </a:t>
            </a:r>
            <a:r>
              <a:rPr lang="en-US" dirty="0" err="1"/>
              <a:t>tegelikult</a:t>
            </a:r>
            <a:r>
              <a:rPr lang="en-US" dirty="0"/>
              <a:t> </a:t>
            </a:r>
            <a:r>
              <a:rPr lang="en-US" dirty="0" err="1"/>
              <a:t>juhtus</a:t>
            </a:r>
            <a:r>
              <a:rPr lang="en-US" dirty="0"/>
              <a:t> (</a:t>
            </a:r>
            <a:r>
              <a:rPr lang="en-US" dirty="0" err="1"/>
              <a:t>kuhu</a:t>
            </a:r>
            <a:r>
              <a:rPr lang="en-US" dirty="0"/>
              <a:t> </a:t>
            </a:r>
            <a:r>
              <a:rPr lang="en-US" dirty="0" err="1"/>
              <a:t>jõudsime</a:t>
            </a:r>
            <a:r>
              <a:rPr lang="en-US" dirty="0"/>
              <a:t>) ja </a:t>
            </a:r>
            <a:r>
              <a:rPr lang="en-US" dirty="0" err="1"/>
              <a:t>millised</a:t>
            </a:r>
            <a:r>
              <a:rPr lang="en-US" dirty="0"/>
              <a:t> </a:t>
            </a:r>
            <a:r>
              <a:rPr lang="en-US" dirty="0" err="1"/>
              <a:t>vahendid</a:t>
            </a:r>
            <a:r>
              <a:rPr lang="en-US" dirty="0"/>
              <a:t> </a:t>
            </a:r>
            <a:r>
              <a:rPr lang="en-US" dirty="0" err="1"/>
              <a:t>tegelikult</a:t>
            </a:r>
            <a:r>
              <a:rPr lang="en-US" dirty="0"/>
              <a:t> </a:t>
            </a:r>
            <a:r>
              <a:rPr lang="en-US" dirty="0" err="1"/>
              <a:t>eraldati</a:t>
            </a:r>
            <a:endParaRPr lang="en-US" dirty="0"/>
          </a:p>
          <a:p>
            <a:pPr lvl="1"/>
            <a:r>
              <a:rPr lang="en-US" dirty="0"/>
              <a:t>Ka </a:t>
            </a:r>
            <a:r>
              <a:rPr lang="en-US" dirty="0" err="1"/>
              <a:t>siis</a:t>
            </a:r>
            <a:r>
              <a:rPr lang="en-US" dirty="0"/>
              <a:t> </a:t>
            </a:r>
            <a:r>
              <a:rPr lang="en-US" dirty="0" err="1"/>
              <a:t>kui</a:t>
            </a:r>
            <a:r>
              <a:rPr lang="en-US" dirty="0"/>
              <a:t> </a:t>
            </a:r>
            <a:r>
              <a:rPr lang="en-US" dirty="0" err="1"/>
              <a:t>protsessid</a:t>
            </a:r>
            <a:r>
              <a:rPr lang="en-US" dirty="0"/>
              <a:t> on </a:t>
            </a:r>
            <a:r>
              <a:rPr lang="en-US" dirty="0" err="1"/>
              <a:t>juhitavad</a:t>
            </a:r>
            <a:r>
              <a:rPr lang="en-US" dirty="0"/>
              <a:t>,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saa</a:t>
            </a:r>
            <a:r>
              <a:rPr lang="en-US" dirty="0"/>
              <a:t> </a:t>
            </a:r>
            <a:r>
              <a:rPr lang="en-US" dirty="0" err="1"/>
              <a:t>eeldada</a:t>
            </a:r>
            <a:r>
              <a:rPr lang="en-US" dirty="0"/>
              <a:t> et </a:t>
            </a:r>
            <a:r>
              <a:rPr lang="en-US" dirty="0" err="1"/>
              <a:t>makstes</a:t>
            </a:r>
            <a:r>
              <a:rPr lang="en-US" dirty="0"/>
              <a:t> </a:t>
            </a:r>
            <a:r>
              <a:rPr lang="en-US" dirty="0" err="1"/>
              <a:t>vaid</a:t>
            </a:r>
            <a:r>
              <a:rPr lang="en-US" dirty="0"/>
              <a:t> </a:t>
            </a:r>
            <a:r>
              <a:rPr lang="en-US" dirty="0" err="1"/>
              <a:t>osa</a:t>
            </a:r>
            <a:r>
              <a:rPr lang="en-US" dirty="0"/>
              <a:t> </a:t>
            </a:r>
            <a:r>
              <a:rPr lang="en-US" dirty="0" err="1"/>
              <a:t>planeeritust</a:t>
            </a:r>
            <a:r>
              <a:rPr lang="en-US" dirty="0"/>
              <a:t>, </a:t>
            </a:r>
            <a:r>
              <a:rPr lang="en-US" dirty="0" err="1"/>
              <a:t>saame</a:t>
            </a:r>
            <a:r>
              <a:rPr lang="en-US" dirty="0"/>
              <a:t> </a:t>
            </a:r>
            <a:r>
              <a:rPr lang="en-US" dirty="0" err="1"/>
              <a:t>soovitud</a:t>
            </a:r>
            <a:r>
              <a:rPr lang="en-US" dirty="0"/>
              <a:t> </a:t>
            </a:r>
            <a:r>
              <a:rPr lang="en-US" dirty="0" err="1"/>
              <a:t>tulemuse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82401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D27F4BA-A78C-D4F8-C022-7E5EE5261A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1161" y="3751886"/>
            <a:ext cx="4980839" cy="31061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EF9AC8-6AA9-89D2-CAD6-9FC1B8915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FC4B5E-F6D6-FA97-A1B3-F6A09A88FF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235466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33CF04-859C-4DB8-5387-485325E8A9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5466" y="123110"/>
            <a:ext cx="4936862" cy="10129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E43EE9-7838-29EA-91A1-4B4AA3C09A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1161" y="3192146"/>
            <a:ext cx="4956534" cy="6483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2D31341-CF4B-241B-CED6-21DE7A6FB2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11161" y="1183609"/>
            <a:ext cx="5005144" cy="196100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72BAEA7-78C1-809D-4470-DA1CEECE4D5D}"/>
              </a:ext>
            </a:extLst>
          </p:cNvPr>
          <p:cNvSpPr txBox="1"/>
          <p:nvPr/>
        </p:nvSpPr>
        <p:spPr>
          <a:xfrm>
            <a:off x="263236" y="5698836"/>
            <a:ext cx="40851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highlight>
                  <a:srgbClr val="FFFF00"/>
                </a:highlight>
              </a:rPr>
              <a:t>Kogu</a:t>
            </a:r>
            <a:r>
              <a:rPr lang="en-US" sz="2000" b="1" dirty="0">
                <a:highlight>
                  <a:srgbClr val="FFFF00"/>
                </a:highlight>
              </a:rPr>
              <a:t> </a:t>
            </a:r>
            <a:r>
              <a:rPr lang="en-US" sz="2000" b="1" dirty="0" err="1">
                <a:highlight>
                  <a:srgbClr val="FFFF00"/>
                </a:highlight>
              </a:rPr>
              <a:t>viidamajandus</a:t>
            </a:r>
            <a:r>
              <a:rPr lang="en-US" sz="2000" b="1" dirty="0">
                <a:highlight>
                  <a:srgbClr val="FFFF00"/>
                </a:highlight>
              </a:rPr>
              <a:t> on </a:t>
            </a:r>
            <a:r>
              <a:rPr lang="en-US" sz="2000" b="1" dirty="0" err="1">
                <a:highlight>
                  <a:srgbClr val="FFFF00"/>
                </a:highlight>
              </a:rPr>
              <a:t>kõrgustes</a:t>
            </a:r>
            <a:endParaRPr lang="en-US" sz="2000" b="1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1860186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30953C8-8B72-72A0-9DF7-37440892E2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5465" y="48094"/>
            <a:ext cx="771653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3E69C96-4A44-F8DF-B62F-5540A5A9F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Põimumisala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pikkus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liiklussõlmes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79DA4B-92BA-5E78-8DC9-FBD08C6F73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4528" y="5263500"/>
            <a:ext cx="3525982" cy="3188999"/>
          </a:xfrm>
        </p:spPr>
        <p:txBody>
          <a:bodyPr/>
          <a:lstStyle/>
          <a:p>
            <a:r>
              <a:rPr lang="en-US" dirty="0" err="1">
                <a:highlight>
                  <a:srgbClr val="FFFF00"/>
                </a:highlight>
              </a:rPr>
              <a:t>Viidad</a:t>
            </a:r>
            <a:r>
              <a:rPr lang="en-US" dirty="0">
                <a:highlight>
                  <a:srgbClr val="FFFF00"/>
                </a:highlight>
              </a:rPr>
              <a:t> </a:t>
            </a:r>
            <a:r>
              <a:rPr lang="en-US" dirty="0" err="1">
                <a:highlight>
                  <a:srgbClr val="FFFF00"/>
                </a:highlight>
              </a:rPr>
              <a:t>ainult</a:t>
            </a:r>
            <a:r>
              <a:rPr lang="en-US" dirty="0">
                <a:highlight>
                  <a:srgbClr val="FFFF00"/>
                </a:highlight>
              </a:rPr>
              <a:t> </a:t>
            </a:r>
            <a:r>
              <a:rPr lang="en-US" dirty="0" err="1">
                <a:highlight>
                  <a:srgbClr val="FFFF00"/>
                </a:highlight>
              </a:rPr>
              <a:t>kõrgustes</a:t>
            </a:r>
            <a:endParaRPr lang="en-US" dirty="0">
              <a:highlight>
                <a:srgbClr val="FFFF00"/>
              </a:highligh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0AB28E-B605-3856-DC33-4A5EBD95C3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15" y="4627418"/>
            <a:ext cx="5083478" cy="21673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1D8527-1E63-4528-1F39-AD78C3CFDA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13" y="1819271"/>
            <a:ext cx="4405052" cy="16097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094C1CC-6B91-935C-037E-038506BA30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913" y="3477094"/>
            <a:ext cx="4338051" cy="131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7946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F35BA-4D60-837F-65BC-215C2E57A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Projekteerimisnorm</a:t>
            </a:r>
            <a:r>
              <a:rPr lang="en-US" dirty="0"/>
              <a:t> – ja </a:t>
            </a:r>
            <a:r>
              <a:rPr lang="en-US" dirty="0" err="1"/>
              <a:t>kõverikud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79EB3D-E8BE-8D9C-D123-37AD1E6ECD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509" y="1728643"/>
            <a:ext cx="8582891" cy="4351338"/>
          </a:xfrm>
        </p:spPr>
        <p:txBody>
          <a:bodyPr/>
          <a:lstStyle/>
          <a:p>
            <a:r>
              <a:rPr lang="en-US" sz="2400" dirty="0" err="1"/>
              <a:t>Kõverik</a:t>
            </a:r>
            <a:r>
              <a:rPr lang="en-US" sz="2400" dirty="0"/>
              <a:t> </a:t>
            </a:r>
            <a:r>
              <a:rPr lang="en-US" sz="2400" dirty="0" err="1"/>
              <a:t>projekteeritakse</a:t>
            </a:r>
            <a:r>
              <a:rPr lang="en-US" sz="2400" dirty="0"/>
              <a:t> </a:t>
            </a:r>
            <a:r>
              <a:rPr lang="en-US" sz="2400" dirty="0" err="1"/>
              <a:t>kui</a:t>
            </a:r>
            <a:r>
              <a:rPr lang="en-US" sz="2400" dirty="0"/>
              <a:t> </a:t>
            </a:r>
            <a:r>
              <a:rPr lang="en-US" sz="2400" dirty="0" err="1"/>
              <a:t>pöödenurk</a:t>
            </a:r>
            <a:r>
              <a:rPr lang="en-US" sz="2400" dirty="0"/>
              <a:t> </a:t>
            </a:r>
            <a:r>
              <a:rPr lang="en-US" sz="2400" dirty="0" err="1"/>
              <a:t>üle</a:t>
            </a:r>
            <a:r>
              <a:rPr lang="en-US" sz="2400" dirty="0"/>
              <a:t> </a:t>
            </a:r>
            <a:r>
              <a:rPr lang="en-US" sz="2400" dirty="0" err="1"/>
              <a:t>poole</a:t>
            </a:r>
            <a:r>
              <a:rPr lang="en-US" sz="2400" dirty="0"/>
              <a:t> </a:t>
            </a:r>
            <a:r>
              <a:rPr lang="en-US" sz="2400" dirty="0" err="1"/>
              <a:t>kraadi</a:t>
            </a:r>
            <a:endParaRPr lang="en-US" sz="2400" dirty="0"/>
          </a:p>
          <a:p>
            <a:r>
              <a:rPr lang="en-US" sz="2400" dirty="0" err="1"/>
              <a:t>Raadiused</a:t>
            </a:r>
            <a:r>
              <a:rPr lang="en-US" sz="2400" dirty="0"/>
              <a:t> ja </a:t>
            </a:r>
            <a:r>
              <a:rPr lang="en-US" sz="2400" dirty="0" err="1"/>
              <a:t>viraažikalded</a:t>
            </a:r>
            <a:r>
              <a:rPr lang="en-US" sz="2400" dirty="0"/>
              <a:t> </a:t>
            </a:r>
            <a:r>
              <a:rPr lang="en-US" sz="2400" dirty="0" err="1"/>
              <a:t>vastavalt</a:t>
            </a:r>
            <a:r>
              <a:rPr lang="en-US" sz="2400" dirty="0"/>
              <a:t> L1T11</a:t>
            </a:r>
          </a:p>
          <a:p>
            <a:r>
              <a:rPr lang="en-US" sz="2400" dirty="0" err="1"/>
              <a:t>Siirdekõveraks</a:t>
            </a:r>
            <a:r>
              <a:rPr lang="en-US" sz="2400" dirty="0"/>
              <a:t> (</a:t>
            </a:r>
            <a:r>
              <a:rPr lang="en-US" sz="2400" dirty="0" err="1"/>
              <a:t>kui</a:t>
            </a:r>
            <a:r>
              <a:rPr lang="en-US" sz="2400" dirty="0"/>
              <a:t> v&gt;50) </a:t>
            </a:r>
            <a:r>
              <a:rPr lang="en-US" sz="2400" dirty="0" err="1"/>
              <a:t>ainult</a:t>
            </a:r>
            <a:r>
              <a:rPr lang="en-US" sz="2400" dirty="0"/>
              <a:t> </a:t>
            </a:r>
            <a:r>
              <a:rPr lang="en-US" sz="2400" dirty="0" err="1"/>
              <a:t>klotoid</a:t>
            </a:r>
            <a:r>
              <a:rPr lang="en-US" sz="2400" dirty="0"/>
              <a:t>, </a:t>
            </a:r>
            <a:r>
              <a:rPr lang="en-US" sz="2400" dirty="0" err="1"/>
              <a:t>parameeter</a:t>
            </a:r>
            <a:r>
              <a:rPr lang="en-US" sz="2400" dirty="0"/>
              <a:t> A – L1T12</a:t>
            </a:r>
          </a:p>
          <a:p>
            <a:pPr lvl="1"/>
            <a:r>
              <a:rPr lang="en-US" sz="2000" dirty="0"/>
              <a:t>A= sqrt(R*L)   ja   R/3 &lt; A &lt; R</a:t>
            </a:r>
          </a:p>
          <a:p>
            <a:r>
              <a:rPr lang="en-US" sz="2400" dirty="0" err="1"/>
              <a:t>Siirdekõverik</a:t>
            </a:r>
            <a:r>
              <a:rPr lang="en-US" sz="2400" dirty="0"/>
              <a:t> </a:t>
            </a:r>
            <a:r>
              <a:rPr lang="en-US" sz="2400" dirty="0" err="1"/>
              <a:t>tehakse</a:t>
            </a:r>
            <a:r>
              <a:rPr lang="en-US" sz="2400" dirty="0"/>
              <a:t>, </a:t>
            </a:r>
            <a:r>
              <a:rPr lang="en-US" sz="2400" dirty="0" err="1"/>
              <a:t>kui</a:t>
            </a:r>
            <a:r>
              <a:rPr lang="en-US" sz="2400" dirty="0"/>
              <a:t> </a:t>
            </a:r>
            <a:r>
              <a:rPr lang="en-US" sz="2400" dirty="0" err="1"/>
              <a:t>raadius</a:t>
            </a:r>
            <a:r>
              <a:rPr lang="en-US" sz="2400" dirty="0"/>
              <a:t> R</a:t>
            </a:r>
            <a:r>
              <a:rPr lang="en-US" sz="2400" baseline="-25000" dirty="0"/>
              <a:t>r</a:t>
            </a:r>
            <a:r>
              <a:rPr lang="en-US" sz="2400" dirty="0"/>
              <a:t> on </a:t>
            </a:r>
            <a:r>
              <a:rPr lang="en-US" sz="2400" dirty="0" err="1"/>
              <a:t>alla</a:t>
            </a:r>
            <a:r>
              <a:rPr lang="en-US" sz="2400" dirty="0"/>
              <a:t> L1T13 </a:t>
            </a:r>
            <a:r>
              <a:rPr lang="en-US" sz="2400" dirty="0" err="1"/>
              <a:t>või</a:t>
            </a:r>
            <a:r>
              <a:rPr lang="en-US" sz="2400" dirty="0"/>
              <a:t> </a:t>
            </a:r>
            <a:r>
              <a:rPr lang="en-US" sz="2400" dirty="0" err="1"/>
              <a:t>ei</a:t>
            </a:r>
            <a:r>
              <a:rPr lang="en-US" sz="2400" dirty="0"/>
              <a:t> ole </a:t>
            </a:r>
            <a:r>
              <a:rPr lang="en-US" sz="2400" dirty="0" err="1"/>
              <a:t>tagatud</a:t>
            </a:r>
            <a:r>
              <a:rPr lang="en-US" sz="2400" dirty="0"/>
              <a:t> </a:t>
            </a:r>
            <a:r>
              <a:rPr lang="en-US" sz="2400" dirty="0" err="1"/>
              <a:t>suhe</a:t>
            </a:r>
            <a:r>
              <a:rPr lang="en-US" sz="2400" dirty="0"/>
              <a:t> L1T14</a:t>
            </a:r>
          </a:p>
          <a:p>
            <a:r>
              <a:rPr lang="en-US" sz="2400" dirty="0"/>
              <a:t>Mis on </a:t>
            </a:r>
            <a:r>
              <a:rPr lang="en-US" sz="2400" dirty="0" err="1"/>
              <a:t>lähestikku</a:t>
            </a:r>
            <a:r>
              <a:rPr lang="en-US" sz="2400" dirty="0"/>
              <a:t>? §17 (5) </a:t>
            </a:r>
            <a:r>
              <a:rPr lang="en-US" sz="2400" dirty="0" err="1"/>
              <a:t>jaoks</a:t>
            </a:r>
            <a:endParaRPr lang="en-US" sz="2400" dirty="0"/>
          </a:p>
          <a:p>
            <a:endParaRPr lang="en-US" sz="2400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3DC3AE-669C-3525-259E-33BF6B852E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2952" y="163509"/>
            <a:ext cx="3241249" cy="14227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B9AA54-37E6-5E46-AE75-B795289A27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6981" y="1658361"/>
            <a:ext cx="2397220" cy="13052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CC7C00-E709-1C00-6E1C-A18404D944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6981" y="3035702"/>
            <a:ext cx="2232567" cy="9206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CD2A0D3-E9B8-3677-54F5-E40BFC1CCE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6255" y="4092903"/>
            <a:ext cx="3000037" cy="9439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686CA3-C466-D4C9-8D72-6B708D82A3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2450" y="5319934"/>
            <a:ext cx="6219756" cy="1172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4179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8FFED-8DEB-B619-96CD-C47FAA7B8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Kõverate</a:t>
            </a:r>
            <a:r>
              <a:rPr lang="en-US" dirty="0"/>
              <a:t> ja </a:t>
            </a:r>
            <a:r>
              <a:rPr lang="en-US" dirty="0" err="1"/>
              <a:t>sirgete</a:t>
            </a:r>
            <a:r>
              <a:rPr lang="en-US" dirty="0"/>
              <a:t> </a:t>
            </a:r>
            <a:r>
              <a:rPr lang="en-US" dirty="0" err="1"/>
              <a:t>järgnevus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CFB75-D872-6930-F5C4-F821830405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en-US" dirty="0" err="1"/>
              <a:t>Järgnevate</a:t>
            </a:r>
            <a:r>
              <a:rPr lang="en-US" dirty="0"/>
              <a:t> </a:t>
            </a:r>
            <a:r>
              <a:rPr lang="en-US" dirty="0" err="1"/>
              <a:t>kõverate</a:t>
            </a:r>
            <a:r>
              <a:rPr lang="en-US" dirty="0"/>
              <a:t> </a:t>
            </a:r>
            <a:r>
              <a:rPr lang="en-US" dirty="0" err="1"/>
              <a:t>raadiused</a:t>
            </a:r>
            <a:r>
              <a:rPr lang="en-US" dirty="0"/>
              <a:t> - </a:t>
            </a:r>
            <a:r>
              <a:rPr lang="en-US" dirty="0" err="1"/>
              <a:t>laugele</a:t>
            </a:r>
            <a:r>
              <a:rPr lang="en-US" dirty="0"/>
              <a:t> </a:t>
            </a:r>
            <a:r>
              <a:rPr lang="en-US" dirty="0" err="1"/>
              <a:t>järgneb</a:t>
            </a:r>
            <a:r>
              <a:rPr lang="en-US" dirty="0"/>
              <a:t> </a:t>
            </a:r>
            <a:r>
              <a:rPr lang="en-US" dirty="0" err="1"/>
              <a:t>järsem</a:t>
            </a:r>
            <a:r>
              <a:rPr lang="en-US" dirty="0"/>
              <a:t> </a:t>
            </a:r>
            <a:r>
              <a:rPr lang="en-US" dirty="0" err="1"/>
              <a:t>kõver</a:t>
            </a:r>
            <a:endParaRPr lang="en-US" dirty="0"/>
          </a:p>
          <a:p>
            <a:r>
              <a:rPr lang="en-US" dirty="0"/>
              <a:t>Kahe </a:t>
            </a:r>
            <a:r>
              <a:rPr lang="en-US" dirty="0" err="1"/>
              <a:t>kõvera</a:t>
            </a:r>
            <a:r>
              <a:rPr lang="en-US" dirty="0"/>
              <a:t> </a:t>
            </a:r>
            <a:r>
              <a:rPr lang="en-US" dirty="0" err="1"/>
              <a:t>vaheline</a:t>
            </a:r>
            <a:r>
              <a:rPr lang="en-US" dirty="0"/>
              <a:t> </a:t>
            </a:r>
            <a:r>
              <a:rPr lang="en-US" dirty="0" err="1"/>
              <a:t>sirge</a:t>
            </a:r>
            <a:r>
              <a:rPr lang="en-US" dirty="0"/>
              <a:t> on </a:t>
            </a:r>
            <a:r>
              <a:rPr lang="en-US" dirty="0" err="1"/>
              <a:t>liiga</a:t>
            </a:r>
            <a:r>
              <a:rPr lang="en-US" dirty="0"/>
              <a:t> </a:t>
            </a:r>
            <a:r>
              <a:rPr lang="en-US" dirty="0" err="1"/>
              <a:t>lühike</a:t>
            </a:r>
            <a:endParaRPr lang="en-US" dirty="0"/>
          </a:p>
          <a:p>
            <a:pPr lvl="1"/>
            <a:r>
              <a:rPr lang="en-US" dirty="0" err="1"/>
              <a:t>Prognoos</a:t>
            </a:r>
            <a:r>
              <a:rPr lang="en-US" dirty="0"/>
              <a:t> - </a:t>
            </a:r>
            <a:r>
              <a:rPr lang="en-US" dirty="0" err="1"/>
              <a:t>mootorrattalõks</a:t>
            </a:r>
            <a:endParaRPr lang="en-US" dirty="0"/>
          </a:p>
          <a:p>
            <a:r>
              <a:rPr lang="en-US" dirty="0"/>
              <a:t>OK </a:t>
            </a:r>
            <a:r>
              <a:rPr lang="en-US" dirty="0" err="1"/>
              <a:t>oleks</a:t>
            </a:r>
            <a:r>
              <a:rPr lang="en-US" dirty="0"/>
              <a:t> </a:t>
            </a:r>
            <a:r>
              <a:rPr lang="en-US" dirty="0" err="1"/>
              <a:t>muutuva</a:t>
            </a:r>
            <a:r>
              <a:rPr lang="en-US" dirty="0"/>
              <a:t> </a:t>
            </a:r>
            <a:r>
              <a:rPr lang="en-US" dirty="0" err="1"/>
              <a:t>raadiusega</a:t>
            </a:r>
            <a:r>
              <a:rPr lang="en-US" dirty="0"/>
              <a:t> </a:t>
            </a:r>
            <a:r>
              <a:rPr lang="en-US" dirty="0" err="1"/>
              <a:t>kõver</a:t>
            </a:r>
            <a:r>
              <a:rPr lang="en-US" dirty="0"/>
              <a:t>, </a:t>
            </a:r>
            <a:r>
              <a:rPr lang="en-US" dirty="0" err="1"/>
              <a:t>kuid</a:t>
            </a:r>
            <a:r>
              <a:rPr lang="en-US" dirty="0"/>
              <a:t> norm </a:t>
            </a:r>
            <a:r>
              <a:rPr lang="en-US" dirty="0" err="1"/>
              <a:t>räägib</a:t>
            </a:r>
            <a:r>
              <a:rPr lang="en-US" dirty="0"/>
              <a:t> </a:t>
            </a:r>
            <a:r>
              <a:rPr lang="en-US" dirty="0" err="1"/>
              <a:t>vaid</a:t>
            </a:r>
            <a:r>
              <a:rPr lang="en-US" dirty="0"/>
              <a:t> </a:t>
            </a:r>
            <a:r>
              <a:rPr lang="en-US" dirty="0" err="1"/>
              <a:t>ringikõverast</a:t>
            </a:r>
            <a:r>
              <a:rPr lang="en-US" dirty="0"/>
              <a:t> ja </a:t>
            </a:r>
            <a:r>
              <a:rPr lang="en-US" dirty="0" err="1"/>
              <a:t>klotoidist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B71487-A72C-5F58-50B7-B957CCB637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0473" y="2858343"/>
            <a:ext cx="6239163" cy="3962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1518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22CC3-4DAA-2948-0D52-1CAED4F7A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5713" y="681037"/>
            <a:ext cx="3496797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LKF 2016-2019</a:t>
            </a:r>
            <a:br>
              <a:rPr lang="en-US" dirty="0"/>
            </a:br>
            <a:r>
              <a:rPr lang="en-US" dirty="0"/>
              <a:t>LKF 2020-2024</a:t>
            </a:r>
            <a:br>
              <a:rPr lang="en-US" dirty="0"/>
            </a:br>
            <a:r>
              <a:rPr lang="en-US" dirty="0" err="1"/>
              <a:t>TrAm</a:t>
            </a:r>
            <a:r>
              <a:rPr lang="en-US" dirty="0"/>
              <a:t> </a:t>
            </a:r>
            <a:r>
              <a:rPr lang="en-US" sz="4000" dirty="0"/>
              <a:t>2020-2024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4CBAF2-E90C-6BAB-8AF2-856E84DF30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8224" y="3112655"/>
            <a:ext cx="3411776" cy="3064308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/>
              <a:t>Hoidke</a:t>
            </a:r>
            <a:r>
              <a:rPr lang="en-US" dirty="0"/>
              <a:t> </a:t>
            </a:r>
            <a:r>
              <a:rPr lang="en-US" dirty="0" err="1"/>
              <a:t>meid</a:t>
            </a:r>
            <a:r>
              <a:rPr lang="en-US" dirty="0"/>
              <a:t> </a:t>
            </a:r>
            <a:r>
              <a:rPr lang="en-US" dirty="0" err="1"/>
              <a:t>selliste</a:t>
            </a:r>
            <a:r>
              <a:rPr lang="en-US" dirty="0"/>
              <a:t> </a:t>
            </a:r>
            <a:r>
              <a:rPr lang="en-US" dirty="0" err="1"/>
              <a:t>liikluse</a:t>
            </a:r>
            <a:r>
              <a:rPr lang="en-US" dirty="0"/>
              <a:t> </a:t>
            </a:r>
            <a:r>
              <a:rPr lang="en-US" dirty="0" err="1"/>
              <a:t>ohutustamise</a:t>
            </a:r>
            <a:r>
              <a:rPr lang="en-US" dirty="0"/>
              <a:t> </a:t>
            </a:r>
            <a:r>
              <a:rPr lang="en-US" dirty="0" err="1"/>
              <a:t>lahenduste</a:t>
            </a:r>
            <a:r>
              <a:rPr lang="en-US" dirty="0"/>
              <a:t> </a:t>
            </a:r>
            <a:r>
              <a:rPr lang="en-US" dirty="0" err="1"/>
              <a:t>eest</a:t>
            </a:r>
            <a:r>
              <a:rPr lang="en-US" dirty="0"/>
              <a:t>!</a:t>
            </a:r>
          </a:p>
          <a:p>
            <a:r>
              <a:rPr lang="en-US" dirty="0" err="1"/>
              <a:t>Väide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See pole </a:t>
            </a:r>
            <a:r>
              <a:rPr lang="en-US" dirty="0" err="1"/>
              <a:t>selliseks</a:t>
            </a:r>
            <a:r>
              <a:rPr lang="en-US" dirty="0"/>
              <a:t> </a:t>
            </a:r>
            <a:r>
              <a:rPr lang="en-US" dirty="0" err="1"/>
              <a:t>projekteeritud</a:t>
            </a:r>
            <a:r>
              <a:rPr lang="en-US" dirty="0"/>
              <a:t> </a:t>
            </a:r>
            <a:r>
              <a:rPr lang="en-US" dirty="0" err="1"/>
              <a:t>vaid</a:t>
            </a:r>
            <a:r>
              <a:rPr lang="en-US" dirty="0"/>
              <a:t> </a:t>
            </a:r>
            <a:r>
              <a:rPr lang="en-US" dirty="0" err="1"/>
              <a:t>jupikaupa</a:t>
            </a:r>
            <a:r>
              <a:rPr lang="en-US" dirty="0"/>
              <a:t> </a:t>
            </a:r>
            <a:r>
              <a:rPr lang="en-US" dirty="0" err="1"/>
              <a:t>rekkide</a:t>
            </a:r>
            <a:r>
              <a:rPr lang="en-US" dirty="0"/>
              <a:t> </a:t>
            </a:r>
            <a:r>
              <a:rPr lang="en-US" dirty="0" err="1"/>
              <a:t>tulemusena</a:t>
            </a:r>
            <a:r>
              <a:rPr lang="en-US" dirty="0"/>
              <a:t> </a:t>
            </a:r>
            <a:r>
              <a:rPr lang="en-US" dirty="0" err="1"/>
              <a:t>selliseks</a:t>
            </a:r>
            <a:r>
              <a:rPr lang="en-US" dirty="0"/>
              <a:t> </a:t>
            </a:r>
            <a:r>
              <a:rPr lang="en-US" dirty="0" err="1"/>
              <a:t>sattunud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8C7EDF-57B8-A5D4-A858-2BEAAB55D07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333" r="11357"/>
          <a:stretch>
            <a:fillRect/>
          </a:stretch>
        </p:blipFill>
        <p:spPr>
          <a:xfrm>
            <a:off x="10201564" y="0"/>
            <a:ext cx="1990436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D6D1AA-6C7D-8C90-7605-DBF12088409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118" r="8299"/>
          <a:stretch>
            <a:fillRect/>
          </a:stretch>
        </p:blipFill>
        <p:spPr>
          <a:xfrm>
            <a:off x="0" y="0"/>
            <a:ext cx="1988544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70BB3C-C7D6-511A-B0B3-F773A81D7F8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190" r="6620"/>
          <a:stretch>
            <a:fillRect/>
          </a:stretch>
        </p:blipFill>
        <p:spPr>
          <a:xfrm>
            <a:off x="2032000" y="0"/>
            <a:ext cx="2036619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738997-DB28-487E-9261-4BB4C6617F2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8270" r="8245"/>
          <a:stretch>
            <a:fillRect/>
          </a:stretch>
        </p:blipFill>
        <p:spPr>
          <a:xfrm>
            <a:off x="4112075" y="0"/>
            <a:ext cx="25926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3865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86305-1C58-9347-D2A6-A395A5712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6726" y="365125"/>
            <a:ext cx="6591453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LKF 2016-2019</a:t>
            </a:r>
            <a:br>
              <a:rPr lang="en-US" dirty="0"/>
            </a:br>
            <a:r>
              <a:rPr lang="en-US" dirty="0"/>
              <a:t>LKF 2020-2024</a:t>
            </a:r>
            <a:br>
              <a:rPr lang="en-US" dirty="0"/>
            </a:br>
            <a:r>
              <a:rPr lang="en-US" dirty="0" err="1"/>
              <a:t>TrAm</a:t>
            </a:r>
            <a:r>
              <a:rPr lang="en-US" dirty="0"/>
              <a:t> 2020-2024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187E8E-9987-1933-38A7-B5D8CC332D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6726" y="2160493"/>
            <a:ext cx="6591453" cy="4016469"/>
          </a:xfrm>
        </p:spPr>
        <p:txBody>
          <a:bodyPr/>
          <a:lstStyle/>
          <a:p>
            <a:r>
              <a:rPr lang="en-US" dirty="0" err="1"/>
              <a:t>Möödasõidu</a:t>
            </a:r>
            <a:r>
              <a:rPr lang="en-US" dirty="0"/>
              <a:t> </a:t>
            </a:r>
            <a:r>
              <a:rPr lang="en-US" dirty="0" err="1"/>
              <a:t>keelualale</a:t>
            </a:r>
            <a:r>
              <a:rPr lang="en-US" dirty="0"/>
              <a:t> (</a:t>
            </a:r>
            <a:r>
              <a:rPr lang="en-US" dirty="0" err="1"/>
              <a:t>alguses</a:t>
            </a:r>
            <a:r>
              <a:rPr lang="en-US" dirty="0"/>
              <a:t> </a:t>
            </a:r>
            <a:r>
              <a:rPr lang="en-US" dirty="0" err="1"/>
              <a:t>metallist</a:t>
            </a:r>
            <a:r>
              <a:rPr lang="en-US" dirty="0"/>
              <a:t> </a:t>
            </a:r>
            <a:r>
              <a:rPr lang="en-US" dirty="0" err="1"/>
              <a:t>keskpiire</a:t>
            </a:r>
            <a:r>
              <a:rPr lang="en-US" dirty="0"/>
              <a:t>, </a:t>
            </a:r>
            <a:r>
              <a:rPr lang="en-US" dirty="0" err="1"/>
              <a:t>edasi</a:t>
            </a:r>
            <a:r>
              <a:rPr lang="en-US" dirty="0"/>
              <a:t> </a:t>
            </a:r>
            <a:r>
              <a:rPr lang="en-US" dirty="0" err="1"/>
              <a:t>plastist</a:t>
            </a:r>
            <a:r>
              <a:rPr lang="en-US" dirty="0"/>
              <a:t> </a:t>
            </a:r>
            <a:r>
              <a:rPr lang="en-US" dirty="0" err="1"/>
              <a:t>dildoorium</a:t>
            </a:r>
            <a:r>
              <a:rPr lang="en-US" dirty="0"/>
              <a:t>) </a:t>
            </a:r>
            <a:r>
              <a:rPr lang="en-US" dirty="0" err="1"/>
              <a:t>järgneb</a:t>
            </a:r>
            <a:r>
              <a:rPr lang="en-US" dirty="0"/>
              <a:t> ca 400-meetrine </a:t>
            </a:r>
            <a:r>
              <a:rPr lang="en-US" dirty="0" err="1"/>
              <a:t>sirge</a:t>
            </a:r>
            <a:r>
              <a:rPr lang="en-US" dirty="0"/>
              <a:t> </a:t>
            </a:r>
            <a:r>
              <a:rPr lang="en-US" dirty="0" err="1"/>
              <a:t>kus</a:t>
            </a:r>
            <a:r>
              <a:rPr lang="en-US" dirty="0"/>
              <a:t> </a:t>
            </a:r>
            <a:r>
              <a:rPr lang="en-US" dirty="0" err="1"/>
              <a:t>möödasõitu</a:t>
            </a:r>
            <a:r>
              <a:rPr lang="en-US" dirty="0"/>
              <a:t> pole </a:t>
            </a:r>
            <a:r>
              <a:rPr lang="en-US"/>
              <a:t>keelatud</a:t>
            </a:r>
            <a:endParaRPr lang="en-US" dirty="0"/>
          </a:p>
          <a:p>
            <a:r>
              <a:rPr lang="en-US" dirty="0" err="1"/>
              <a:t>Laugele</a:t>
            </a:r>
            <a:r>
              <a:rPr lang="en-US" dirty="0"/>
              <a:t> </a:t>
            </a:r>
            <a:r>
              <a:rPr lang="en-US" dirty="0" err="1"/>
              <a:t>kuid</a:t>
            </a:r>
            <a:r>
              <a:rPr lang="en-US" dirty="0"/>
              <a:t> </a:t>
            </a:r>
            <a:r>
              <a:rPr lang="en-US" dirty="0" err="1"/>
              <a:t>pimedale</a:t>
            </a:r>
            <a:r>
              <a:rPr lang="en-US" dirty="0"/>
              <a:t> </a:t>
            </a:r>
            <a:r>
              <a:rPr lang="en-US" dirty="0" err="1"/>
              <a:t>kurvile</a:t>
            </a:r>
            <a:r>
              <a:rPr lang="en-US" dirty="0"/>
              <a:t> </a:t>
            </a:r>
            <a:r>
              <a:rPr lang="en-US" dirty="0" err="1"/>
              <a:t>järgneb</a:t>
            </a:r>
            <a:r>
              <a:rPr lang="en-US" dirty="0"/>
              <a:t> </a:t>
            </a:r>
            <a:r>
              <a:rPr lang="en-US" dirty="0" err="1"/>
              <a:t>sirge</a:t>
            </a:r>
            <a:r>
              <a:rPr lang="en-US" dirty="0"/>
              <a:t> </a:t>
            </a:r>
            <a:r>
              <a:rPr lang="en-US" dirty="0" err="1"/>
              <a:t>kiiruskaameraga</a:t>
            </a:r>
            <a:endParaRPr lang="en-US" dirty="0"/>
          </a:p>
          <a:p>
            <a:r>
              <a:rPr lang="en-US" dirty="0" err="1"/>
              <a:t>Loogiline</a:t>
            </a:r>
            <a:r>
              <a:rPr lang="en-US" dirty="0"/>
              <a:t> et </a:t>
            </a:r>
            <a:r>
              <a:rPr lang="en-US" dirty="0" err="1"/>
              <a:t>kasutatakse</a:t>
            </a:r>
            <a:r>
              <a:rPr lang="en-US" dirty="0"/>
              <a:t> </a:t>
            </a:r>
            <a:r>
              <a:rPr lang="en-US" dirty="0" err="1"/>
              <a:t>lubatud</a:t>
            </a:r>
            <a:r>
              <a:rPr lang="en-US" dirty="0"/>
              <a:t> </a:t>
            </a:r>
            <a:r>
              <a:rPr lang="en-US" dirty="0" err="1"/>
              <a:t>möödasõiduvõimalust</a:t>
            </a:r>
            <a:endParaRPr lang="en-US" dirty="0"/>
          </a:p>
          <a:p>
            <a:r>
              <a:rPr lang="en-US" dirty="0" err="1"/>
              <a:t>Õnneks</a:t>
            </a:r>
            <a:r>
              <a:rPr lang="en-US" dirty="0"/>
              <a:t> on </a:t>
            </a:r>
            <a:r>
              <a:rPr lang="en-US" dirty="0" err="1"/>
              <a:t>kõik</a:t>
            </a:r>
            <a:r>
              <a:rPr lang="en-US" dirty="0"/>
              <a:t> </a:t>
            </a:r>
            <a:r>
              <a:rPr lang="en-US" dirty="0" err="1"/>
              <a:t>juhtunu</a:t>
            </a:r>
            <a:r>
              <a:rPr lang="en-US" dirty="0"/>
              <a:t> </a:t>
            </a:r>
            <a:r>
              <a:rPr lang="en-US" dirty="0" err="1"/>
              <a:t>inimohvriteta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E8EA05-3B5D-FB0A-2E5D-EE4688DAA79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209"/>
          <a:stretch>
            <a:fillRect/>
          </a:stretch>
        </p:blipFill>
        <p:spPr>
          <a:xfrm>
            <a:off x="-1" y="24674"/>
            <a:ext cx="1805709" cy="68333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43C9A7-159F-811A-10E2-EFB475C34C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6858" y="0"/>
            <a:ext cx="1523371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3A01E9-3AAE-2CCA-BF02-49CE0277F6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8179" y="12337"/>
            <a:ext cx="21138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0107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3553</TotalTime>
  <Words>1334</Words>
  <Application>Microsoft Office PowerPoint</Application>
  <PresentationFormat>Widescreen</PresentationFormat>
  <Paragraphs>173</Paragraphs>
  <Slides>31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Aptos</vt:lpstr>
      <vt:lpstr>Aptos Display</vt:lpstr>
      <vt:lpstr>Arial</vt:lpstr>
      <vt:lpstr>Office Theme</vt:lpstr>
      <vt:lpstr>LOA uued või uuendatud teemad NB! LOA ei kontrolli normidele vastavust</vt:lpstr>
      <vt:lpstr>T2 km 236 (Osula ristmik)</vt:lpstr>
      <vt:lpstr>Kaks sekundit märgi ja objekti vahe sõlmedes</vt:lpstr>
      <vt:lpstr>PowerPoint Presentation</vt:lpstr>
      <vt:lpstr>Põimumisala  pikkus  liiklussõlmes</vt:lpstr>
      <vt:lpstr>Projekteerimisnorm – ja kõverikud</vt:lpstr>
      <vt:lpstr>Kõverate ja sirgete järgnevus</vt:lpstr>
      <vt:lpstr>LKF 2016-2019 LKF 2020-2024 TrAm 2020-2024</vt:lpstr>
      <vt:lpstr>LKF 2016-2019 LKF 2020-2024 TrAm 2020-2024</vt:lpstr>
      <vt:lpstr>25-m sõidukitega seonduvad probleemid</vt:lpstr>
      <vt:lpstr>Pöörderaadiuste kontroll (eriti linnas)</vt:lpstr>
      <vt:lpstr>Kergliikleja ja 1,5 meetrit LS järgi kui V&gt;30</vt:lpstr>
      <vt:lpstr>Sõiduraja laius ja kaetud peenra laius</vt:lpstr>
      <vt:lpstr>2+2/aeglane</vt:lpstr>
      <vt:lpstr>PowerPoint Presentation</vt:lpstr>
      <vt:lpstr>2+2 ja 2,5 meetrit – peatunud sõidukid</vt:lpstr>
      <vt:lpstr>PowerPoint Presentation</vt:lpstr>
      <vt:lpstr>PowerPoint Presentation</vt:lpstr>
      <vt:lpstr>Kas kaetud peenar on 2,5 meetrit?</vt:lpstr>
      <vt:lpstr>RB LOA – kergliikluse viaduktid</vt:lpstr>
      <vt:lpstr>M 71: Möödasõidu kestvus ja keeluala määratlus</vt:lpstr>
      <vt:lpstr>Liiklusseadus (kehtiv)</vt:lpstr>
      <vt:lpstr>Möödasõiduprotsess ja vajalik aeg/teepikkus</vt:lpstr>
      <vt:lpstr>Oht aeglasest liiklejast kiirel teel</vt:lpstr>
      <vt:lpstr>Liiklusmärkide (tahvlite) liiga hea peegeldus</vt:lpstr>
      <vt:lpstr>Eritasandisõlmede ja kogujateede loogika</vt:lpstr>
      <vt:lpstr>Pea- ja kõrvalteede loogika</vt:lpstr>
      <vt:lpstr>Siirdekõverate kasutus, kiirusmuuteradade pikkus</vt:lpstr>
      <vt:lpstr>Valingu – lihtne ja loogiline?</vt:lpstr>
      <vt:lpstr>Kas keegi on analüüsinud uute objektide efekti?</vt:lpstr>
      <vt:lpstr>LOA roll süsteemis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Ain Kendra</dc:creator>
  <cp:lastModifiedBy>Ain Kendra</cp:lastModifiedBy>
  <cp:revision>1</cp:revision>
  <dcterms:created xsi:type="dcterms:W3CDTF">2025-07-19T13:34:29Z</dcterms:created>
  <dcterms:modified xsi:type="dcterms:W3CDTF">2025-08-04T18:20:10Z</dcterms:modified>
</cp:coreProperties>
</file>